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123" autoAdjust="0"/>
    <p:restoredTop sz="99632" autoAdjust="0"/>
  </p:normalViewPr>
  <p:slideViewPr>
    <p:cSldViewPr>
      <p:cViewPr varScale="1">
        <p:scale>
          <a:sx n="83" d="100"/>
          <a:sy n="83" d="100"/>
        </p:scale>
        <p:origin x="-118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24341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802.11-16/1017r0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July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2016-07-28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July 2016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Approved May meeting minutes (11-16/0758r0)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Approved PAR Extension Request (11-16/0987r1</a:t>
            </a:r>
            <a:r>
              <a:rPr lang="en-US" altLang="zh-CN" b="1" dirty="0" smtClean="0"/>
              <a:t>) and Reapproved 5C</a:t>
            </a:r>
            <a:endParaRPr lang="en-US" altLang="ko-KR" b="1" dirty="0" smtClean="0"/>
          </a:p>
          <a:p>
            <a:r>
              <a:rPr lang="en-US" altLang="ko-KR" sz="2000" dirty="0" smtClean="0"/>
              <a:t>The following comment resolution proposals have been presented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11-16/0979r0 </a:t>
            </a:r>
            <a:r>
              <a:rPr lang="en-US" sz="1400" dirty="0" smtClean="0"/>
              <a:t>- Proposed resolution to CID 96, 123 and 172 in LB217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11-16/0972r1 - Proposed resolution to CID 401, 402, 408, 416, 423, 424, 427, 431, 436, 437, 404, 406, 407, 409, 410, 411, 418, 419, 422, 425, 426, and 428 in LB220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11-16/0832r1 - Proposed Resolution to CID 3,5,15,17,20,21, and 38 on </a:t>
            </a:r>
            <a:r>
              <a:rPr lang="en-US" sz="1400" dirty="0" err="1" smtClean="0"/>
              <a:t>TGaj</a:t>
            </a:r>
            <a:r>
              <a:rPr lang="en-US" sz="1400" dirty="0" smtClean="0"/>
              <a:t> D2.0 in LB220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11-16/0944r1 - Proposed resolutions to CID 429, 430, 432 - 435 in LB220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11-16/1032r0 - LB220 Comment Resolutions to CID 14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11-16/0973r1 – Proposed resolution to cid 412 and 413 in LB220</a:t>
            </a:r>
          </a:p>
          <a:p>
            <a:r>
              <a:rPr lang="en-CA" sz="2000" dirty="0" smtClean="0"/>
              <a:t>Completed all comment resolution of the LB217 for D1.0 and LB220 for D2.0</a:t>
            </a:r>
          </a:p>
          <a:p>
            <a:r>
              <a:rPr lang="en-CA" sz="2000" dirty="0" smtClean="0"/>
              <a:t>Approved those comment resolutions and instruct editor to incorporate them into D5.0.</a:t>
            </a:r>
            <a:endParaRPr lang="en-US" sz="2000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</a:t>
            </a:r>
            <a:r>
              <a:rPr lang="en-US" altLang="zh-CN" dirty="0" smtClean="0"/>
              <a:t>d</a:t>
            </a:r>
            <a:r>
              <a:rPr lang="en-GB" altLang="en-US" dirty="0" smtClean="0"/>
              <a:t> a 15-day Working Group Technical 2</a:t>
            </a:r>
            <a:r>
              <a:rPr lang="en-GB" altLang="en-US" baseline="30000" dirty="0" smtClean="0"/>
              <a:t>nd</a:t>
            </a:r>
            <a:r>
              <a:rPr lang="en-GB" altLang="en-US" dirty="0" smtClean="0"/>
              <a:t> Recirculation Letter Ballot asking the question “Should P802.11aj D5.0 be forwarded to Sponsor Ballot</a:t>
            </a:r>
            <a:r>
              <a:rPr lang="en-GB" altLang="en-US" dirty="0" smtClean="0"/>
              <a:t>?”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Reviewed </a:t>
            </a:r>
            <a:r>
              <a:rPr lang="en-GB" altLang="en-US" dirty="0" smtClean="0"/>
              <a:t>and updated Task Group timeline</a:t>
            </a:r>
          </a:p>
          <a:p>
            <a:endParaRPr lang="en-GB" alt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September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/>
              <a:t>Resolution for 802.11aj </a:t>
            </a:r>
            <a:r>
              <a:rPr lang="en-US" dirty="0" smtClean="0"/>
              <a:t>D5.0 2</a:t>
            </a:r>
            <a:r>
              <a:rPr lang="en-US" baseline="30000" dirty="0" smtClean="0"/>
              <a:t>nd</a:t>
            </a:r>
            <a:r>
              <a:rPr lang="en-US" dirty="0" smtClean="0"/>
              <a:t> Recirculation WG </a:t>
            </a:r>
            <a:r>
              <a:rPr lang="en-US" dirty="0"/>
              <a:t>Letter </a:t>
            </a:r>
            <a:r>
              <a:rPr lang="en-US" dirty="0" smtClean="0"/>
              <a:t>Ballot</a:t>
            </a:r>
          </a:p>
          <a:p>
            <a:endParaRPr lang="en-US" dirty="0" smtClean="0"/>
          </a:p>
          <a:p>
            <a:r>
              <a:rPr lang="en-US" dirty="0" smtClean="0"/>
              <a:t>Conditional MDR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b="1" dirty="0" smtClean="0"/>
              <a:t>1</a:t>
            </a:r>
            <a:r>
              <a:rPr lang="en-US" altLang="zh-CN" sz="2600" b="1" baseline="30000" dirty="0" smtClean="0"/>
              <a:t>st</a:t>
            </a:r>
            <a:r>
              <a:rPr lang="en-US" altLang="zh-CN" sz="2600" b="1" dirty="0" smtClean="0"/>
              <a:t> September, 2016, 9pm ET for 1 hour</a:t>
            </a:r>
          </a:p>
          <a:p>
            <a:pPr lvl="1">
              <a:buNone/>
            </a:pPr>
            <a:r>
              <a:rPr lang="en-US" altLang="zh-CN" sz="2600" b="1" dirty="0" smtClean="0"/>
              <a:t>   (2</a:t>
            </a:r>
            <a:r>
              <a:rPr lang="en-US" altLang="zh-CN" sz="2600" b="1" baseline="30000" dirty="0" smtClean="0"/>
              <a:t>nd</a:t>
            </a:r>
            <a:r>
              <a:rPr lang="en-US" altLang="zh-CN" sz="2600" b="1" dirty="0" smtClean="0"/>
              <a:t> September, 2016, 9am Beijing Time)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1948</TotalTime>
  <Words>389</Words>
  <Application>Microsoft Office PowerPoint</Application>
  <PresentationFormat>全屏显示(4:3)</PresentationFormat>
  <Paragraphs>81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July 2016 Closing Report</vt:lpstr>
      <vt:lpstr>Abstract</vt:lpstr>
      <vt:lpstr>Work Completed (1/2)</vt:lpstr>
      <vt:lpstr>Work Completed (2/2)</vt:lpstr>
      <vt:lpstr>Plan for September meeting</vt:lpstr>
      <vt:lpstr>Conference Call Time</vt:lpstr>
      <vt:lpstr> 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98</cp:revision>
  <cp:lastPrinted>1998-02-10T13:28:06Z</cp:lastPrinted>
  <dcterms:created xsi:type="dcterms:W3CDTF">2008-11-13T20:03:38Z</dcterms:created>
  <dcterms:modified xsi:type="dcterms:W3CDTF">2016-07-29T00:29:03Z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