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34" r:id="rId22"/>
    <p:sldId id="306" r:id="rId23"/>
    <p:sldId id="323" r:id="rId24"/>
    <p:sldId id="324" r:id="rId25"/>
    <p:sldId id="333" r:id="rId26"/>
    <p:sldId id="303" r:id="rId27"/>
    <p:sldId id="263" r:id="rId28"/>
    <p:sldId id="268" r:id="rId29"/>
    <p:sldId id="264"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103" d="100"/>
          <a:sy n="103" d="100"/>
        </p:scale>
        <p:origin x="-386"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59"/>
    </p:cViewPr>
  </p:sorterViewPr>
  <p:notesViewPr>
    <p:cSldViewPr>
      <p:cViewPr varScale="1">
        <p:scale>
          <a:sx n="81" d="100"/>
          <a:sy n="81" d="100"/>
        </p:scale>
        <p:origin x="-2464"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802.11-16/1016r0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March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a:t>
            </a:r>
            <a:r>
              <a:rPr lang="en-US" dirty="0" smtClean="0"/>
              <a:t>802.11-16/1016r0</a:t>
            </a:r>
            <a:endParaRPr lang="en-US" dirty="0"/>
          </a:p>
        </p:txBody>
      </p:sp>
      <p:sp>
        <p:nvSpPr>
          <p:cNvPr id="5" name="Rectangle 3"/>
          <p:cNvSpPr>
            <a:spLocks noGrp="1" noChangeArrowheads="1"/>
          </p:cNvSpPr>
          <p:nvPr>
            <p:ph type="dt"/>
          </p:nvPr>
        </p:nvSpPr>
        <p:spPr>
          <a:ln/>
        </p:spPr>
        <p:txBody>
          <a:bodyPr/>
          <a:lstStyle/>
          <a:p>
            <a:r>
              <a:rPr lang="en-US" dirty="0" smtClean="0"/>
              <a:t>July</a:t>
            </a:r>
            <a:r>
              <a:rPr lang="en-US" dirty="0" smtClean="0"/>
              <a:t> 2016</a:t>
            </a:r>
            <a:endParaRPr lang="en-US" dirty="0"/>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1814047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579000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288607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927418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342621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4231350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994198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4280485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841070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372312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975533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571054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1451436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815749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6142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2016</a:t>
            </a:r>
            <a:endParaRPr lang="en-GB" dirty="0"/>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2016</a:t>
            </a:r>
            <a:endParaRPr lang="en-GB" dirty="0"/>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2016</a:t>
            </a:r>
            <a:endParaRPr lang="en-GB" dirty="0"/>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802.11-16/1016r0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11.doc"/></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a:t>
            </a:r>
            <a:r>
              <a:rPr lang="en-US" dirty="0" smtClean="0"/>
              <a:t>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51"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5"/>
              </a:rPr>
              <a:t>http</a:t>
            </a:r>
            <a:r>
              <a:rPr lang="en-US" dirty="0">
                <a:hlinkClick r:id="rId5"/>
              </a:rPr>
              <a:t>://</a:t>
            </a:r>
            <a:r>
              <a:rPr lang="en-US" dirty="0" smtClean="0">
                <a:hlinkClick r:id="rId5"/>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San Diego</a:t>
            </a:r>
            <a:endParaRPr lang="en-US" dirty="0" smtClean="0"/>
          </a:p>
          <a:p>
            <a:r>
              <a:rPr lang="en-US" dirty="0" smtClean="0"/>
              <a:t>2016-07-26</a:t>
            </a:r>
            <a:endParaRPr lang="en-US" dirty="0" smtClean="0"/>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R" dirty="0" smtClean="0"/>
              <a:t>July </a:t>
            </a:r>
            <a:r>
              <a:rPr lang="en-US" altLang="ko-KR" dirty="0"/>
              <a:t>2016</a:t>
            </a:r>
            <a:endParaRPr lang="en-GB" altLang="ko-KR"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700808"/>
            <a:ext cx="7770813" cy="4113213"/>
          </a:xfrm>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2015-11-10: 5</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a:t>
            </a:r>
            <a:r>
              <a:rPr lang="en-US" altLang="ko-KR" dirty="0" smtClean="0">
                <a:solidFill>
                  <a:schemeClr val="tx1"/>
                </a:solidFill>
              </a:rPr>
              <a:t>group</a:t>
            </a:r>
          </a:p>
          <a:p>
            <a:pPr marL="0" indent="0"/>
            <a:endParaRPr lang="en-US" altLang="ko-KR" dirty="0" smtClean="0">
              <a:solidFill>
                <a:schemeClr val="tx1"/>
              </a:solidFill>
            </a:endParaRP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556792"/>
            <a:ext cx="7770813" cy="4113213"/>
          </a:xfrm>
        </p:spPr>
        <p:txBody>
          <a:bodyPr/>
          <a:lstStyle/>
          <a:p>
            <a:pPr>
              <a:buFont typeface="Arial" panose="020B0604020202020204" pitchFamily="34" charset="0"/>
              <a:buChar char="•"/>
            </a:pPr>
            <a:r>
              <a:rPr lang="en-US" altLang="ko-KR" dirty="0" smtClean="0">
                <a:solidFill>
                  <a:schemeClr val="tx1"/>
                </a:solidFill>
              </a:rPr>
              <a:t>2016-01-19: 6</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a:t>
            </a:r>
            <a:r>
              <a:rPr lang="en-US" altLang="ko-KR" dirty="0" smtClean="0">
                <a:solidFill>
                  <a:schemeClr val="tx1"/>
                </a:solidFill>
              </a:rPr>
              <a:t>group (Joint meeting with MAC ad hoc)</a:t>
            </a:r>
          </a:p>
          <a:p>
            <a:pPr>
              <a:buFont typeface="Arial" panose="020B0604020202020204" pitchFamily="34" charset="0"/>
              <a:buChar char="•"/>
            </a:pPr>
            <a:r>
              <a:rPr lang="en-US" altLang="ko-KR" dirty="0" smtClean="0">
                <a:solidFill>
                  <a:schemeClr val="tx1"/>
                </a:solidFill>
              </a:rPr>
              <a:t>2016-03-14: 7</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a:t>
            </a:r>
            <a:r>
              <a:rPr lang="en-US" altLang="ko-KR" dirty="0" smtClean="0">
                <a:solidFill>
                  <a:schemeClr val="tx1"/>
                </a:solidFill>
              </a:rPr>
              <a:t>group</a:t>
            </a:r>
            <a:endParaRPr lang="en-US" altLang="ko-KR" dirty="0">
              <a:solidFill>
                <a:schemeClr val="tx1"/>
              </a:solidFill>
            </a:endParaRPr>
          </a:p>
          <a:p>
            <a:pPr>
              <a:buFont typeface="Arial" panose="020B0604020202020204" pitchFamily="34" charset="0"/>
              <a:buChar char="•"/>
            </a:pPr>
            <a:r>
              <a:rPr lang="en-US" altLang="ko-KR" dirty="0" smtClean="0">
                <a:solidFill>
                  <a:schemeClr val="tx1"/>
                </a:solidFill>
              </a:rPr>
              <a:t>2016-05-16: 8</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group (Joint meeting with MAC ad hoc</a:t>
            </a:r>
            <a:r>
              <a:rPr lang="en-US" altLang="ko-KR" dirty="0" smtClean="0">
                <a:solidFill>
                  <a:schemeClr val="tx1"/>
                </a:solidFill>
              </a:rPr>
              <a:t>)</a:t>
            </a:r>
            <a:endParaRPr lang="en-US" altLang="ko-KR" dirty="0">
              <a:solidFill>
                <a:schemeClr val="tx1"/>
              </a:solidFill>
            </a:endParaRP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23810155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878758"/>
              </p:ext>
            </p:extLst>
          </p:nvPr>
        </p:nvGraphicFramePr>
        <p:xfrm>
          <a:off x="720688" y="1700808"/>
          <a:ext cx="7667735" cy="3797664"/>
        </p:xfrm>
        <a:graphic>
          <a:graphicData uri="http://schemas.openxmlformats.org/drawingml/2006/table">
            <a:tbl>
              <a:tblPr/>
              <a:tblGrid>
                <a:gridCol w="1431415"/>
                <a:gridCol w="3497085"/>
                <a:gridCol w="1701897"/>
                <a:gridCol w="1037338"/>
              </a:tblGrid>
              <a:tr h="228600">
                <a:tc>
                  <a:txBody>
                    <a:bodyPr/>
                    <a:lstStyle/>
                    <a:p>
                      <a:pPr algn="ctr" fontAlgn="b"/>
                      <a:r>
                        <a:rPr lang="en-CA" sz="17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Author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Order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t"/>
                      <a:r>
                        <a:rPr lang="en-US" altLang="zh-CN" sz="1400" u="none" strike="noStrike" dirty="0">
                          <a:effectLst/>
                        </a:rPr>
                        <a:t>11-16/0879</a:t>
                      </a:r>
                      <a:endParaRPr lang="en-US" altLang="zh-CN" sz="14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Comment resolution on SR for VHT PPDUs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Jeongki Kim </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1</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11-16/0889</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comment-resolution-SR-Intra-BSS-detection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Young Hpoon Kown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2</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11-16/0901</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Clarification of SR Fields in HE Trigger Based PPDU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Daewon Lee </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3</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11-16/0902</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Proposed Text Changes for SR Fields in HE Trigger-Based PPDU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Daewon Lee</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4</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11-16/0905</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SR Fields Clarification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Ron Porat</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5</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11-16/0919</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Discussions on SR Fields in HE Trigger-based PPDU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Geonjung Ko</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6</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11-16/0310</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DSC Proposal Text</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Graham Smith</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7</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11-16/0945</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Clarifications for OBSS_PD-based SR parameters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Laurent Cariou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8</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11-16/0946</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Proposed text changes for OBSS_PD-based SR parameters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Laurent Cariou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9</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t"/>
                      <a:r>
                        <a:rPr lang="en-US" altLang="zh-CN" sz="1400" u="none" strike="noStrike">
                          <a:effectLst/>
                        </a:rPr>
                        <a:t>11-16/0957</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Comment Resolutions on OBSS_PD Conditions in 25.9.3</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effectLst/>
                        </a:rPr>
                        <a:t>James Wang</a:t>
                      </a:r>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10</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R20160726001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smtClean="0"/>
              <a:t>XXX</a:t>
            </a:r>
            <a:endParaRPr lang="zh-CN" altLang="zh-CN" sz="1200" b="0" dirty="0" smtClean="0"/>
          </a:p>
          <a:p>
            <a:pPr marL="800100" lvl="1" indent="-342900">
              <a:buFont typeface="Times New Roman" pitchFamily="18" charset="0"/>
              <a:buChar char="−"/>
            </a:pPr>
            <a:r>
              <a:rPr lang="en-US" altLang="zh-CN" dirty="0" smtClean="0"/>
              <a:t>Y: </a:t>
            </a:r>
          </a:p>
          <a:p>
            <a:pPr marL="800100" lvl="1" indent="-342900">
              <a:buFont typeface="Times New Roman" pitchFamily="18" charset="0"/>
              <a:buChar char="−"/>
            </a:pPr>
            <a:r>
              <a:rPr lang="en-US" altLang="zh-CN" dirty="0" smtClean="0"/>
              <a:t>N: </a:t>
            </a:r>
          </a:p>
          <a:p>
            <a:pPr marL="800100" lvl="1" indent="-342900">
              <a:buFont typeface="Times New Roman" pitchFamily="18" charset="0"/>
              <a:buChar char="−"/>
            </a:pPr>
            <a:r>
              <a:rPr lang="en-US" altLang="zh-CN" dirty="0" smtClean="0"/>
              <a:t>A: </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July 2016</a:t>
            </a:r>
            <a:endParaRPr lang="en-GB" altLang="ko-KR" dirty="0"/>
          </a:p>
        </p:txBody>
      </p:sp>
      <p:sp>
        <p:nvSpPr>
          <p:cNvPr id="5" name="TextBox 4"/>
          <p:cNvSpPr txBox="1"/>
          <p:nvPr/>
        </p:nvSpPr>
        <p:spPr>
          <a:xfrm>
            <a:off x="6236580" y="5949279"/>
            <a:ext cx="230024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11-16/xxx</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a:t>
            </a:r>
            <a:r>
              <a:rPr lang="en-US" altLang="ko-KR" dirty="0" smtClean="0"/>
              <a:t>20160726001</a:t>
            </a:r>
            <a:endParaRPr lang="en-US" dirty="0"/>
          </a:p>
        </p:txBody>
      </p:sp>
      <p:sp>
        <p:nvSpPr>
          <p:cNvPr id="3" name="Content Placeholder 2"/>
          <p:cNvSpPr>
            <a:spLocks noGrp="1"/>
          </p:cNvSpPr>
          <p:nvPr>
            <p:ph idx="1"/>
          </p:nvPr>
        </p:nvSpPr>
        <p:spPr>
          <a:xfrm>
            <a:off x="473595" y="1548035"/>
            <a:ext cx="7770813" cy="4113213"/>
          </a:xfrm>
        </p:spPr>
        <p:txBody>
          <a:bodyPr/>
          <a:lstStyle/>
          <a:p>
            <a:r>
              <a:rPr lang="en-US" dirty="0"/>
              <a:t>Do you agree </a:t>
            </a:r>
            <a:r>
              <a:rPr lang="en-US" dirty="0" smtClean="0"/>
              <a:t>that XXX</a:t>
            </a:r>
          </a:p>
          <a:p>
            <a:endParaRPr lang="en-US" dirty="0"/>
          </a:p>
          <a:p>
            <a:pPr marL="800100" lvl="1" indent="-342900">
              <a:buFont typeface="Times New Roman" pitchFamily="18" charset="0"/>
              <a:buChar char="−"/>
            </a:pPr>
            <a:r>
              <a:rPr lang="en-US" altLang="zh-CN" dirty="0"/>
              <a:t>Y: </a:t>
            </a:r>
          </a:p>
          <a:p>
            <a:pPr marL="800100" lvl="1" indent="-342900">
              <a:buFont typeface="Times New Roman" pitchFamily="18" charset="0"/>
              <a:buChar char="−"/>
            </a:pPr>
            <a:r>
              <a:rPr lang="en-US" altLang="zh-CN" dirty="0"/>
              <a:t>N: </a:t>
            </a:r>
          </a:p>
          <a:p>
            <a:pPr marL="800100" lvl="1" indent="-342900">
              <a:buFont typeface="Times New Roman" pitchFamily="18" charset="0"/>
              <a:buChar char="−"/>
            </a:pPr>
            <a:r>
              <a:rPr lang="en-US" altLang="zh-CN" dirty="0"/>
              <a:t>A: </a:t>
            </a:r>
            <a:endParaRPr lang="en-US" altLang="ko-KR"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
        <p:nvSpPr>
          <p:cNvPr id="8" name="TextBox 7"/>
          <p:cNvSpPr txBox="1"/>
          <p:nvPr/>
        </p:nvSpPr>
        <p:spPr>
          <a:xfrm>
            <a:off x="6236580" y="5949279"/>
            <a:ext cx="230024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11-16/xxx</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altLang="ko-KR" dirty="0"/>
              <a:t>July 2016</a:t>
            </a:r>
            <a:endParaRPr lang="en-GB" altLang="ko-KR"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1010754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dirty="0"/>
              <a:t>July 2016</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a:t>
            </a:r>
            <a:r>
              <a:rPr lang="en-US" altLang="ko-KR" sz="2000" dirty="0" smtClean="0">
                <a:ea typeface="굴림" pitchFamily="34" charset="-127"/>
                <a:hlinkClick r:id="rId3"/>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a:t>
            </a:r>
            <a:r>
              <a:rPr lang="en-US" altLang="ko-KR" dirty="0" smtClean="0">
                <a:ea typeface="굴림" pitchFamily="34" charset="-127"/>
                <a:hlinkClick r:id="rId3"/>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2199</TotalTime>
  <Words>3075</Words>
  <Application>Microsoft Office PowerPoint</Application>
  <PresentationFormat>화면 슬라이드 쇼(4:3)</PresentationFormat>
  <Paragraphs>397</Paragraphs>
  <Slides>29</Slides>
  <Notes>23</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Timeline</vt:lpstr>
      <vt:lpstr>Agenda items</vt:lpstr>
      <vt:lpstr>Presentations</vt:lpstr>
      <vt:lpstr>Straw Poll R20160726001</vt:lpstr>
      <vt:lpstr>Straw Poll A20160726001</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jasonlee</cp:lastModifiedBy>
  <cp:revision>181</cp:revision>
  <cp:lastPrinted>1601-01-01T00:00:00Z</cp:lastPrinted>
  <dcterms:created xsi:type="dcterms:W3CDTF">2015-01-19T12:35:53Z</dcterms:created>
  <dcterms:modified xsi:type="dcterms:W3CDTF">2016-07-26T19:55:55Z</dcterms:modified>
</cp:coreProperties>
</file>