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2" r:id="rId2"/>
    <p:sldId id="279" r:id="rId3"/>
    <p:sldId id="271" r:id="rId4"/>
    <p:sldId id="272" r:id="rId5"/>
    <p:sldId id="280" r:id="rId6"/>
    <p:sldId id="273" r:id="rId7"/>
    <p:sldId id="274" r:id="rId8"/>
    <p:sldId id="275" r:id="rId9"/>
    <p:sldId id="276" r:id="rId10"/>
    <p:sldId id="270" r:id="rId11"/>
    <p:sldId id="283" r:id="rId1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8925" autoAdjust="0"/>
  </p:normalViewPr>
  <p:slideViewPr>
    <p:cSldViewPr>
      <p:cViewPr varScale="1">
        <p:scale>
          <a:sx n="70" d="100"/>
          <a:sy n="70" d="100"/>
        </p:scale>
        <p:origin x="1181" y="43"/>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6</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7</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8</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9</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sz="1800" b="1" kern="1200" dirty="0" smtClean="0">
                <a:solidFill>
                  <a:schemeClr val="tx1"/>
                </a:solidFill>
                <a:latin typeface="Times New Roman" pitchFamily="18" charset="0"/>
                <a:ea typeface="+mn-ea"/>
                <a:cs typeface="Arial" charset="0"/>
              </a:rPr>
              <a:t>1012r0</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a:t>
            </a:r>
            <a:r>
              <a:rPr lang="en-US" sz="2800" dirty="0" smtClean="0"/>
              <a:t>July </a:t>
            </a:r>
            <a:r>
              <a:rPr lang="en-US" sz="2800" dirty="0" smtClean="0"/>
              <a:t>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2016-07-26</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3008000015"/>
              </p:ext>
            </p:extLst>
          </p:nvPr>
        </p:nvGraphicFramePr>
        <p:xfrm>
          <a:off x="517525" y="2298700"/>
          <a:ext cx="7699375" cy="2922588"/>
        </p:xfrm>
        <a:graphic>
          <a:graphicData uri="http://schemas.openxmlformats.org/presentationml/2006/ole">
            <mc:AlternateContent xmlns:mc="http://schemas.openxmlformats.org/markup-compatibility/2006">
              <mc:Choice xmlns:v="urn:schemas-microsoft-com:vml" Requires="v">
                <p:oleObj spid="_x0000_s3182" name="Document" r:id="rId4" imgW="8276230" imgH="3136780" progId="Word.Document.8">
                  <p:embed/>
                </p:oleObj>
              </mc:Choice>
              <mc:Fallback>
                <p:oleObj name="Document" r:id="rId4" imgW="8276230" imgH="3136780" progId="Word.Document.8">
                  <p:embed/>
                  <p:pic>
                    <p:nvPicPr>
                      <p:cNvPr id="0" name=""/>
                      <p:cNvPicPr>
                        <a:picLocks noChangeAspect="1" noChangeArrowheads="1"/>
                      </p:cNvPicPr>
                      <p:nvPr/>
                    </p:nvPicPr>
                    <p:blipFill>
                      <a:blip r:embed="rId5"/>
                      <a:srcRect/>
                      <a:stretch>
                        <a:fillRect/>
                      </a:stretch>
                    </p:blipFill>
                    <p:spPr bwMode="auto">
                      <a:xfrm>
                        <a:off x="517525" y="2298700"/>
                        <a:ext cx="7699375" cy="2922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smtClean="0"/>
              <a:t>Submissions (MU)</a:t>
            </a:r>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July 2016</a:t>
            </a:r>
            <a:endParaRPr lang="en-US" altLang="en-US" sz="1800" smtClean="0"/>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11</a:t>
            </a:fld>
            <a:endParaRPr lang="en-US" altLang="en-US"/>
          </a:p>
        </p:txBody>
      </p:sp>
      <p:sp>
        <p:nvSpPr>
          <p:cNvPr id="18492" name="TextBox 6"/>
          <p:cNvSpPr txBox="1">
            <a:spLocks noChangeArrowheads="1"/>
          </p:cNvSpPr>
          <p:nvPr/>
        </p:nvSpPr>
        <p:spPr bwMode="auto">
          <a:xfrm>
            <a:off x="1447800" y="5635823"/>
            <a:ext cx="16530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sz="1400" dirty="0" smtClean="0"/>
              <a:t>12 </a:t>
            </a:r>
            <a:r>
              <a:rPr lang="en-CA" altLang="en-US" sz="1400" dirty="0"/>
              <a:t>MU Submissions</a:t>
            </a:r>
          </a:p>
        </p:txBody>
      </p:sp>
      <p:pic>
        <p:nvPicPr>
          <p:cNvPr id="8" name="table"/>
          <p:cNvPicPr>
            <a:picLocks noChangeAspect="1"/>
          </p:cNvPicPr>
          <p:nvPr/>
        </p:nvPicPr>
        <p:blipFill>
          <a:blip r:embed="rId2"/>
          <a:stretch>
            <a:fillRect/>
          </a:stretch>
        </p:blipFill>
        <p:spPr>
          <a:xfrm>
            <a:off x="231573" y="2039838"/>
            <a:ext cx="8923313" cy="2914650"/>
          </a:xfrm>
          <a:prstGeom prst="rect">
            <a:avLst/>
          </a:prstGeom>
        </p:spPr>
      </p:pic>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Sigurd</a:t>
            </a:r>
            <a:r>
              <a:rPr lang="en-US" altLang="en-US" sz="2000" dirty="0" smtClean="0"/>
              <a:t>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July 26 2016</a:t>
            </a:r>
            <a:r>
              <a:rPr lang="en-US" altLang="en-US" sz="2800" dirty="0" smtClean="0"/>
              <a:t>, </a:t>
            </a:r>
            <a:r>
              <a:rPr lang="en-US" altLang="en-US" sz="2800" dirty="0" smtClean="0"/>
              <a:t>4:00PM </a:t>
            </a:r>
            <a:r>
              <a:rPr lang="en-US" altLang="en-US" sz="2800" dirty="0" smtClean="0"/>
              <a:t>– </a:t>
            </a:r>
            <a:r>
              <a:rPr lang="en-US" altLang="en-US" sz="2800" dirty="0" smtClean="0"/>
              <a:t>6:00PM</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Ad-hoc rules </a:t>
            </a:r>
          </a:p>
          <a:p>
            <a:r>
              <a:rPr lang="en-US" altLang="en-US" sz="2000" dirty="0" smtClean="0"/>
              <a:t>This is the only MU </a:t>
            </a:r>
            <a:r>
              <a:rPr lang="en-US" altLang="en-US" sz="2000" dirty="0" err="1" smtClean="0"/>
              <a:t>Adhoc</a:t>
            </a:r>
            <a:r>
              <a:rPr lang="en-US" altLang="en-US" sz="2000" dirty="0" smtClean="0"/>
              <a:t> session this week</a:t>
            </a:r>
            <a:endParaRPr lang="en-US" altLang="en-US" sz="2000" dirty="0" smtClean="0"/>
          </a:p>
          <a:p>
            <a:r>
              <a:rPr lang="en-CA" altLang="en-US" sz="2000" dirty="0" smtClean="0"/>
              <a:t>Technical </a:t>
            </a:r>
            <a:r>
              <a:rPr lang="en-CA" altLang="en-US" sz="2000" dirty="0" smtClean="0"/>
              <a:t>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6</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7</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8</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9</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smtClean="0"/>
              <a:t>July 2016</a:t>
            </a:r>
            <a:endParaRPr lang="en-US"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2322</TotalTime>
  <Words>743</Words>
  <Application>Microsoft Office PowerPoint</Application>
  <PresentationFormat>On-screen Show (4:3)</PresentationFormat>
  <Paragraphs>141</Paragraphs>
  <Slides>11</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Monotype Sorts</vt:lpstr>
      <vt:lpstr>MS PGothic</vt:lpstr>
      <vt:lpstr>宋体</vt:lpstr>
      <vt:lpstr>Arial</vt:lpstr>
      <vt:lpstr>Helvetica</vt:lpstr>
      <vt:lpstr>Times New Roman</vt:lpstr>
      <vt:lpstr>802-11-Submission</vt:lpstr>
      <vt:lpstr>Document</vt:lpstr>
      <vt:lpstr>TGax MU Ad-hoc Agenda July 2016</vt:lpstr>
      <vt:lpstr>IEEE 802.11 TGax High Efficiency WLAN MU Ad Hoc</vt:lpstr>
      <vt:lpstr>Meeting Protocol</vt:lpstr>
      <vt:lpstr>Attendance</vt:lpstr>
      <vt:lpstr>Agenda Items July 26 2016, 4:00PM – 6:00PM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Kaushik Josiam</cp:lastModifiedBy>
  <cp:revision>136</cp:revision>
  <cp:lastPrinted>1998-02-10T13:28:06Z</cp:lastPrinted>
  <dcterms:created xsi:type="dcterms:W3CDTF">2015-03-09T09:52:27Z</dcterms:created>
  <dcterms:modified xsi:type="dcterms:W3CDTF">2016-07-26T18:14:13Z</dcterms:modified>
</cp:coreProperties>
</file>