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6" r:id="rId4"/>
    <p:sldId id="268" r:id="rId5"/>
    <p:sldId id="263" r:id="rId6"/>
    <p:sldId id="264"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4" autoAdjust="0"/>
    <p:restoredTop sz="94660"/>
  </p:normalViewPr>
  <p:slideViewPr>
    <p:cSldViewPr>
      <p:cViewPr varScale="1">
        <p:scale>
          <a:sx n="48" d="100"/>
          <a:sy n="48" d="100"/>
        </p:scale>
        <p:origin x="-80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25" d="100"/>
          <a:sy n="125" d="100"/>
        </p:scale>
        <p:origin x="-1056" y="-7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802.11-16/1010r0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July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Fulei Liu, ZTE</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802.11-16/1010r0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July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Fulei Liu, ZTE</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802.11-16/1010r0</a:t>
            </a:r>
            <a:endParaRPr lang="en-US"/>
          </a:p>
        </p:txBody>
      </p:sp>
      <p:sp>
        <p:nvSpPr>
          <p:cNvPr id="5" name="Rectangle 3"/>
          <p:cNvSpPr>
            <a:spLocks noGrp="1" noChangeArrowheads="1"/>
          </p:cNvSpPr>
          <p:nvPr>
            <p:ph type="dt"/>
          </p:nvPr>
        </p:nvSpPr>
        <p:spPr>
          <a:ln/>
        </p:spPr>
        <p:txBody>
          <a:bodyPr/>
          <a:lstStyle/>
          <a:p>
            <a:r>
              <a:rPr lang="en-US" altLang="zh-CN" smtClean="0"/>
              <a:t>July 2016</a:t>
            </a:r>
            <a:endParaRPr lang="en-US"/>
          </a:p>
        </p:txBody>
      </p:sp>
      <p:sp>
        <p:nvSpPr>
          <p:cNvPr id="6" name="Rectangle 6"/>
          <p:cNvSpPr>
            <a:spLocks noGrp="1" noChangeArrowheads="1"/>
          </p:cNvSpPr>
          <p:nvPr>
            <p:ph type="ftr"/>
          </p:nvPr>
        </p:nvSpPr>
        <p:spPr>
          <a:ln/>
        </p:spPr>
        <p:txBody>
          <a:bodyPr/>
          <a:lstStyle/>
          <a:p>
            <a:r>
              <a:rPr lang="en-US" dirty="0" smtClean="0"/>
              <a:t>Fulei Liu, ZTE</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802.11-16/1010r0</a:t>
            </a:r>
            <a:endParaRPr lang="en-US"/>
          </a:p>
        </p:txBody>
      </p:sp>
      <p:sp>
        <p:nvSpPr>
          <p:cNvPr id="5" name="Rectangle 3"/>
          <p:cNvSpPr>
            <a:spLocks noGrp="1" noChangeArrowheads="1"/>
          </p:cNvSpPr>
          <p:nvPr>
            <p:ph type="dt"/>
          </p:nvPr>
        </p:nvSpPr>
        <p:spPr>
          <a:ln/>
        </p:spPr>
        <p:txBody>
          <a:bodyPr/>
          <a:lstStyle/>
          <a:p>
            <a:r>
              <a:rPr lang="en-US" altLang="zh-CN" smtClean="0"/>
              <a:t>July 2016</a:t>
            </a:r>
            <a:endParaRPr lang="en-US"/>
          </a:p>
        </p:txBody>
      </p:sp>
      <p:sp>
        <p:nvSpPr>
          <p:cNvPr id="6" name="Rectangle 6"/>
          <p:cNvSpPr>
            <a:spLocks noGrp="1" noChangeArrowheads="1"/>
          </p:cNvSpPr>
          <p:nvPr>
            <p:ph type="ftr"/>
          </p:nvPr>
        </p:nvSpPr>
        <p:spPr>
          <a:ln/>
        </p:spPr>
        <p:txBody>
          <a:bodyPr/>
          <a:lstStyle/>
          <a:p>
            <a:r>
              <a:rPr lang="en-US" dirty="0" smtClean="0"/>
              <a:t>Fulei Liu, ZTE</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802.11-16/1010r0</a:t>
            </a:r>
            <a:endParaRPr lang="en-US"/>
          </a:p>
        </p:txBody>
      </p:sp>
      <p:sp>
        <p:nvSpPr>
          <p:cNvPr id="5" name="Rectangle 3"/>
          <p:cNvSpPr>
            <a:spLocks noGrp="1" noChangeArrowheads="1"/>
          </p:cNvSpPr>
          <p:nvPr>
            <p:ph type="dt"/>
          </p:nvPr>
        </p:nvSpPr>
        <p:spPr>
          <a:ln/>
        </p:spPr>
        <p:txBody>
          <a:bodyPr/>
          <a:lstStyle/>
          <a:p>
            <a:r>
              <a:rPr lang="en-US" altLang="zh-CN" smtClean="0"/>
              <a:t>July 2016</a:t>
            </a:r>
            <a:endParaRPr lang="en-US"/>
          </a:p>
        </p:txBody>
      </p:sp>
      <p:sp>
        <p:nvSpPr>
          <p:cNvPr id="6" name="Rectangle 6"/>
          <p:cNvSpPr>
            <a:spLocks noGrp="1" noChangeArrowheads="1"/>
          </p:cNvSpPr>
          <p:nvPr>
            <p:ph type="ftr"/>
          </p:nvPr>
        </p:nvSpPr>
        <p:spPr>
          <a:ln/>
        </p:spPr>
        <p:txBody>
          <a:bodyPr/>
          <a:lstStyle/>
          <a:p>
            <a:r>
              <a:rPr lang="en-US" dirty="0" smtClean="0"/>
              <a:t>Fulei Liu, ZTE</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802.11-16/1010r0</a:t>
            </a:r>
            <a:endParaRPr lang="en-US"/>
          </a:p>
        </p:txBody>
      </p:sp>
      <p:sp>
        <p:nvSpPr>
          <p:cNvPr id="5" name="Rectangle 3"/>
          <p:cNvSpPr>
            <a:spLocks noGrp="1" noChangeArrowheads="1"/>
          </p:cNvSpPr>
          <p:nvPr>
            <p:ph type="dt"/>
          </p:nvPr>
        </p:nvSpPr>
        <p:spPr>
          <a:ln/>
        </p:spPr>
        <p:txBody>
          <a:bodyPr/>
          <a:lstStyle/>
          <a:p>
            <a:r>
              <a:rPr lang="en-US" altLang="zh-CN" smtClean="0"/>
              <a:t>July 2016</a:t>
            </a:r>
            <a:endParaRPr lang="en-US"/>
          </a:p>
        </p:txBody>
      </p:sp>
      <p:sp>
        <p:nvSpPr>
          <p:cNvPr id="6" name="Rectangle 6"/>
          <p:cNvSpPr>
            <a:spLocks noGrp="1" noChangeArrowheads="1"/>
          </p:cNvSpPr>
          <p:nvPr>
            <p:ph type="ftr"/>
          </p:nvPr>
        </p:nvSpPr>
        <p:spPr>
          <a:ln/>
        </p:spPr>
        <p:txBody>
          <a:bodyPr/>
          <a:lstStyle/>
          <a:p>
            <a:r>
              <a:rPr lang="en-US" dirty="0" smtClean="0"/>
              <a:t>Fulei Liu, ZTE</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smtClean="0"/>
              <a:t>July 2016</a:t>
            </a:r>
            <a:endParaRPr lang="en-GB" dirty="0"/>
          </a:p>
        </p:txBody>
      </p:sp>
      <p:sp>
        <p:nvSpPr>
          <p:cNvPr id="5" name="Footer Placeholder 4"/>
          <p:cNvSpPr>
            <a:spLocks noGrp="1"/>
          </p:cNvSpPr>
          <p:nvPr>
            <p:ph type="ftr" idx="11"/>
          </p:nvPr>
        </p:nvSpPr>
        <p:spPr/>
        <p:txBody>
          <a:bodyPr/>
          <a:lstStyle>
            <a:lvl1pPr>
              <a:defRPr/>
            </a:lvl1pPr>
          </a:lstStyle>
          <a:p>
            <a:r>
              <a:rPr lang="sv-SE" smtClean="0"/>
              <a:t>Fulei Liu, ZTE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Fulei Liu, ZTE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smtClean="0"/>
              <a:t>July 2016</a:t>
            </a:r>
            <a:endParaRPr lang="en-GB" dirty="0"/>
          </a:p>
        </p:txBody>
      </p:sp>
      <p:sp>
        <p:nvSpPr>
          <p:cNvPr id="5" name="Footer Placeholder 4"/>
          <p:cNvSpPr>
            <a:spLocks noGrp="1"/>
          </p:cNvSpPr>
          <p:nvPr>
            <p:ph type="ftr" idx="11"/>
          </p:nvPr>
        </p:nvSpPr>
        <p:spPr/>
        <p:txBody>
          <a:bodyPr/>
          <a:lstStyle>
            <a:lvl1pPr>
              <a:defRPr/>
            </a:lvl1pPr>
          </a:lstStyle>
          <a:p>
            <a:r>
              <a:rPr lang="sv-SE" smtClean="0"/>
              <a:t>Fulei Liu, ZTE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smtClean="0"/>
              <a:t>July 2016</a:t>
            </a:r>
            <a:endParaRPr lang="en-GB" dirty="0"/>
          </a:p>
        </p:txBody>
      </p:sp>
      <p:sp>
        <p:nvSpPr>
          <p:cNvPr id="6" name="Footer Placeholder 5"/>
          <p:cNvSpPr>
            <a:spLocks noGrp="1"/>
          </p:cNvSpPr>
          <p:nvPr>
            <p:ph type="ftr" idx="11"/>
          </p:nvPr>
        </p:nvSpPr>
        <p:spPr/>
        <p:txBody>
          <a:bodyPr/>
          <a:lstStyle>
            <a:lvl1pPr>
              <a:defRPr/>
            </a:lvl1pPr>
          </a:lstStyle>
          <a:p>
            <a:r>
              <a:rPr lang="sv-SE" smtClean="0"/>
              <a:t>Fulei Liu, ZTE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zh-CN"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sv-SE" smtClean="0"/>
              <a:t>Fulei Liu, ZTE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smtClean="0"/>
              <a:t>July 2016</a:t>
            </a:r>
            <a:endParaRPr lang="en-GB" dirty="0"/>
          </a:p>
        </p:txBody>
      </p:sp>
      <p:sp>
        <p:nvSpPr>
          <p:cNvPr id="4" name="Footer Placeholder 3"/>
          <p:cNvSpPr>
            <a:spLocks noGrp="1"/>
          </p:cNvSpPr>
          <p:nvPr>
            <p:ph type="ftr" idx="11"/>
          </p:nvPr>
        </p:nvSpPr>
        <p:spPr/>
        <p:txBody>
          <a:bodyPr/>
          <a:lstStyle>
            <a:lvl1pPr>
              <a:defRPr/>
            </a:lvl1pPr>
          </a:lstStyle>
          <a:p>
            <a:r>
              <a:rPr lang="sv-SE" smtClean="0"/>
              <a:t>Fulei Liu, ZTE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July 2016</a:t>
            </a:r>
            <a:endParaRPr lang="en-GB" dirty="0"/>
          </a:p>
        </p:txBody>
      </p:sp>
      <p:sp>
        <p:nvSpPr>
          <p:cNvPr id="3" name="Footer Placeholder 2"/>
          <p:cNvSpPr>
            <a:spLocks noGrp="1"/>
          </p:cNvSpPr>
          <p:nvPr>
            <p:ph type="ftr" idx="11"/>
          </p:nvPr>
        </p:nvSpPr>
        <p:spPr/>
        <p:txBody>
          <a:bodyPr/>
          <a:lstStyle>
            <a:lvl1pPr>
              <a:defRPr/>
            </a:lvl1pPr>
          </a:lstStyle>
          <a:p>
            <a:r>
              <a:rPr lang="sv-SE" smtClean="0"/>
              <a:t>Fulei Liu, ZTE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July 2016</a:t>
            </a:r>
            <a:endParaRPr lang="en-GB" dirty="0"/>
          </a:p>
        </p:txBody>
      </p:sp>
      <p:sp>
        <p:nvSpPr>
          <p:cNvPr id="5" name="Footer Placeholder 4"/>
          <p:cNvSpPr>
            <a:spLocks noGrp="1"/>
          </p:cNvSpPr>
          <p:nvPr>
            <p:ph type="ftr" idx="11"/>
          </p:nvPr>
        </p:nvSpPr>
        <p:spPr/>
        <p:txBody>
          <a:bodyPr/>
          <a:lstStyle>
            <a:lvl1pPr>
              <a:defRPr/>
            </a:lvl1pPr>
          </a:lstStyle>
          <a:p>
            <a:r>
              <a:rPr lang="sv-SE" smtClean="0"/>
              <a:t>Fulei Liu, ZTE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zh-CN" smtClean="0"/>
              <a:t>July 2016</a:t>
            </a:r>
            <a:endParaRPr lang="en-GB" dirty="0"/>
          </a:p>
        </p:txBody>
      </p:sp>
      <p:sp>
        <p:nvSpPr>
          <p:cNvPr id="5" name="Footer Placeholder 4"/>
          <p:cNvSpPr>
            <a:spLocks noGrp="1"/>
          </p:cNvSpPr>
          <p:nvPr>
            <p:ph type="ftr" idx="11"/>
          </p:nvPr>
        </p:nvSpPr>
        <p:spPr/>
        <p:txBody>
          <a:bodyPr/>
          <a:lstStyle>
            <a:lvl1pPr>
              <a:defRPr/>
            </a:lvl1pPr>
          </a:lstStyle>
          <a:p>
            <a:r>
              <a:rPr lang="sv-SE" smtClean="0"/>
              <a:t>Fulei Liu, ZTE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Fulei Liu, ZTE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802.11-16/1010r1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424-02-00az-proposed-802-11az-functional-requirement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smtClean="0"/>
              <a:t>July 2016</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smtClean="0"/>
              <a:t>Proposed Functional Requirements for 11az</a:t>
            </a:r>
            <a:endParaRPr lang="en-GB" sz="2400"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633371427"/>
              </p:ext>
            </p:extLst>
          </p:nvPr>
        </p:nvGraphicFramePr>
        <p:xfrm>
          <a:off x="506413" y="2292350"/>
          <a:ext cx="7427912" cy="2378075"/>
        </p:xfrm>
        <a:graphic>
          <a:graphicData uri="http://schemas.openxmlformats.org/presentationml/2006/ole">
            <p:oleObj spid="_x0000_s3099" name="Document" r:id="rId4" imgW="8250056" imgH="265097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日期占位符 5"/>
          <p:cNvSpPr txBox="1">
            <a:spLocks/>
          </p:cNvSpPr>
          <p:nvPr/>
        </p:nvSpPr>
        <p:spPr bwMode="auto">
          <a:xfrm>
            <a:off x="7467600" y="6477000"/>
            <a:ext cx="1874823"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Fulei Liu, ZTE</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zh-CN" smtClean="0"/>
              <a:t>July 2016</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This document describes further functional requirements for 11az.</a:t>
            </a:r>
            <a:endParaRPr lang="en-GB" dirty="0"/>
          </a:p>
        </p:txBody>
      </p:sp>
      <p:sp>
        <p:nvSpPr>
          <p:cNvPr id="7" name="日期占位符 5"/>
          <p:cNvSpPr txBox="1">
            <a:spLocks/>
          </p:cNvSpPr>
          <p:nvPr/>
        </p:nvSpPr>
        <p:spPr bwMode="auto">
          <a:xfrm>
            <a:off x="7467600" y="6477000"/>
            <a:ext cx="1874823"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Fulei Liu, ZTE</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Scalability Requirements (2.1.3)</a:t>
            </a:r>
            <a:endParaRPr lang="en-US" dirty="0"/>
          </a:p>
        </p:txBody>
      </p:sp>
      <p:sp>
        <p:nvSpPr>
          <p:cNvPr id="3" name="Content Placeholder 2"/>
          <p:cNvSpPr>
            <a:spLocks noGrp="1"/>
          </p:cNvSpPr>
          <p:nvPr>
            <p:ph idx="1"/>
          </p:nvPr>
        </p:nvSpPr>
        <p:spPr/>
        <p:txBody>
          <a:bodyPr/>
          <a:lstStyle/>
          <a:p>
            <a:r>
              <a:rPr lang="en-US" altLang="zh-CN" sz="1800" b="0" dirty="0" smtClean="0"/>
              <a:t>Currently, APs supporting 802.11az measurements shall be capable of:</a:t>
            </a:r>
          </a:p>
          <a:p>
            <a:pPr>
              <a:buFont typeface="Arial" panose="020B0604020202020204" pitchFamily="34" charset="0"/>
              <a:buChar char="•"/>
            </a:pPr>
            <a:r>
              <a:rPr lang="en-US" altLang="zh-CN" sz="1800" b="0" dirty="0" smtClean="0"/>
              <a:t>Support locating and tracking all associated and at least 200 unassociated STAs per AP concurrently.</a:t>
            </a:r>
          </a:p>
          <a:p>
            <a:pPr>
              <a:buFont typeface="Arial" panose="020B0604020202020204" pitchFamily="34" charset="0"/>
              <a:buChar char="•"/>
            </a:pPr>
            <a:r>
              <a:rPr lang="en-US" altLang="zh-CN" sz="1800" b="0" dirty="0" smtClean="0"/>
              <a:t>Support continuous tracking of STAs with a latency of &lt;= 500ms</a:t>
            </a:r>
          </a:p>
          <a:p>
            <a:pPr>
              <a:buFont typeface="Arial" panose="020B0604020202020204" pitchFamily="34" charset="0"/>
              <a:buChar char="•"/>
            </a:pPr>
            <a:r>
              <a:rPr lang="en-US" altLang="zh-CN" sz="1800" b="0" dirty="0" smtClean="0"/>
              <a:t>Operate with tracking refresh rates ranging from 0.1 to 0.5Hz with higher refresh rates available in APs dedicated to providing location.</a:t>
            </a:r>
          </a:p>
          <a:p>
            <a:pPr>
              <a:buFont typeface="Arial" panose="020B0604020202020204" pitchFamily="34" charset="0"/>
              <a:buChar char="•"/>
            </a:pPr>
            <a:r>
              <a:rPr lang="en-US" altLang="zh-CN" sz="1800" b="0" dirty="0" smtClean="0"/>
              <a:t>Determining initial STA location within (TBD, but not greater than 10s) in APs dedicated to providing location.</a:t>
            </a:r>
          </a:p>
          <a:p>
            <a:pPr lvl="0">
              <a:buFont typeface="Arial" panose="020B0604020202020204" pitchFamily="34" charset="0"/>
              <a:buChar char="•"/>
            </a:pPr>
            <a:r>
              <a:rPr lang="en-US" altLang="zh-CN" sz="1800" dirty="0" smtClean="0"/>
              <a:t>The scalable mode of the 802.11az positioning measurement protocol should minimize the STA‘s power consumption.</a:t>
            </a:r>
            <a:endParaRPr lang="en-US" altLang="zh-CN" sz="1800" b="0" dirty="0" smtClean="0">
              <a:solidFill>
                <a:schemeClr val="accent6">
                  <a:lumMod val="60000"/>
                  <a:lumOff val="40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altLang="zh-CN" smtClean="0"/>
              <a:t>July 2016</a:t>
            </a:r>
            <a:endParaRPr lang="en-GB" dirty="0"/>
          </a:p>
        </p:txBody>
      </p:sp>
      <p:sp>
        <p:nvSpPr>
          <p:cNvPr id="8" name="页脚占位符 7"/>
          <p:cNvSpPr>
            <a:spLocks noGrp="1"/>
          </p:cNvSpPr>
          <p:nvPr>
            <p:ph type="ftr" idx="14"/>
          </p:nvPr>
        </p:nvSpPr>
        <p:spPr>
          <a:xfrm>
            <a:off x="5357818" y="6524625"/>
            <a:ext cx="3184520" cy="180975"/>
          </a:xfrm>
        </p:spPr>
        <p:txBody>
          <a:bodyPr/>
          <a:lstStyle/>
          <a:p>
            <a:r>
              <a:rPr lang="sv-SE" dirty="0" smtClean="0"/>
              <a:t>Fulei Liu, ZTE</a:t>
            </a:r>
            <a:endParaRPr lang="en-GB" dirty="0"/>
          </a:p>
        </p:txBody>
      </p:sp>
    </p:spTree>
    <p:extLst>
      <p:ext uri="{BB962C8B-B14F-4D97-AF65-F5344CB8AC3E}">
        <p14:creationId xmlns:p14="http://schemas.microsoft.com/office/powerpoint/2010/main" xmlns="" val="353937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685800"/>
            <a:ext cx="7923213" cy="1065213"/>
          </a:xfrm>
        </p:spPr>
        <p:txBody>
          <a:bodyPr/>
          <a:lstStyle/>
          <a:p>
            <a:r>
              <a:rPr lang="en-US" altLang="zh-CN" dirty="0" smtClean="0"/>
              <a:t>Proposal for Scalability Requirements (2.1.3)</a:t>
            </a:r>
            <a:endParaRPr lang="zh-CN" altLang="en-US" dirty="0"/>
          </a:p>
        </p:txBody>
      </p:sp>
      <p:sp>
        <p:nvSpPr>
          <p:cNvPr id="3" name="内容占位符 2"/>
          <p:cNvSpPr>
            <a:spLocks noGrp="1"/>
          </p:cNvSpPr>
          <p:nvPr>
            <p:ph idx="1"/>
          </p:nvPr>
        </p:nvSpPr>
        <p:spPr/>
        <p:txBody>
          <a:bodyPr/>
          <a:lstStyle/>
          <a:p>
            <a:pPr lvl="0">
              <a:lnSpc>
                <a:spcPct val="150000"/>
              </a:lnSpc>
            </a:pPr>
            <a:r>
              <a:rPr lang="en-US" altLang="zh-CN" sz="1800" b="0" dirty="0" smtClean="0">
                <a:solidFill>
                  <a:schemeClr val="tx1"/>
                </a:solidFill>
              </a:rPr>
              <a:t>      Since most devices are equipped by batteries, such as, cell phone, pad, etc, and some functional requirements had been proposed for 11az will affect STA’s power consumption, such as, the number of STA used for locating, refresh rates, etc. Then, 11az needs to reduce STA’s power consumption when locating and tracking STA.</a:t>
            </a:r>
          </a:p>
          <a:p>
            <a:pPr lvl="0">
              <a:lnSpc>
                <a:spcPct val="150000"/>
              </a:lnSpc>
              <a:buFont typeface="Arial" panose="020B0604020202020204" pitchFamily="34" charset="0"/>
              <a:buChar char="•"/>
            </a:pPr>
            <a:r>
              <a:rPr lang="en-US" altLang="zh-CN" sz="1800" b="0" dirty="0" smtClean="0">
                <a:solidFill>
                  <a:schemeClr val="tx1"/>
                </a:solidFill>
              </a:rPr>
              <a:t>11az needs to minimize the associated STA‘s power consumption.</a:t>
            </a:r>
          </a:p>
          <a:p>
            <a:pPr lvl="0">
              <a:lnSpc>
                <a:spcPct val="150000"/>
              </a:lnSpc>
              <a:buFont typeface="Arial" panose="020B0604020202020204" pitchFamily="34" charset="0"/>
              <a:buChar char="•"/>
            </a:pPr>
            <a:r>
              <a:rPr lang="en-US" altLang="zh-CN" sz="1800" b="0" dirty="0" smtClean="0">
                <a:solidFill>
                  <a:schemeClr val="tx1"/>
                </a:solidFill>
              </a:rPr>
              <a:t>11az needs to minimize the unassociated STA‘s power consumption.</a:t>
            </a:r>
          </a:p>
          <a:p>
            <a:pPr lvl="0"/>
            <a:endParaRPr lang="en-US" altLang="zh-CN" sz="1800" b="0" dirty="0" smtClean="0"/>
          </a:p>
          <a:p>
            <a:pPr lvl="0"/>
            <a:endParaRPr lang="en-US" altLang="zh-CN" sz="1800" b="0" dirty="0" smtClean="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日期占位符 5"/>
          <p:cNvSpPr txBox="1">
            <a:spLocks/>
          </p:cNvSpPr>
          <p:nvPr/>
        </p:nvSpPr>
        <p:spPr bwMode="auto">
          <a:xfrm>
            <a:off x="715977"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2016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9" name="日期占位符 5"/>
          <p:cNvSpPr txBox="1">
            <a:spLocks/>
          </p:cNvSpPr>
          <p:nvPr/>
        </p:nvSpPr>
        <p:spPr bwMode="auto">
          <a:xfrm>
            <a:off x="7467600" y="6477000"/>
            <a:ext cx="1874823"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Fulei Liu, ZTE</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July 2016</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vl="0"/>
            <a:r>
              <a:rPr lang="en-US" altLang="zh-CN" dirty="0" smtClean="0">
                <a:solidFill>
                  <a:schemeClr val="tx1"/>
                </a:solidFill>
              </a:rPr>
              <a:t>    11az</a:t>
            </a:r>
            <a:r>
              <a:rPr lang="en-US" altLang="zh-CN" dirty="0" smtClean="0"/>
              <a:t> Functional Requirements Document under the sub-section focused on Scalability </a:t>
            </a:r>
            <a:r>
              <a:rPr lang="en-US" altLang="zh-CN" dirty="0" smtClean="0">
                <a:solidFill>
                  <a:schemeClr val="tx1"/>
                </a:solidFill>
              </a:rPr>
              <a:t>needs to include the description that </a:t>
            </a:r>
            <a:r>
              <a:rPr lang="en-US" altLang="zh-CN" i="1" dirty="0" smtClean="0"/>
              <a:t>The scalable mode of the 802.11az positioning measurement protocol should minimize the associated STA‘s and unassociated STA’s power consumption</a:t>
            </a:r>
            <a:r>
              <a:rPr lang="en-US" altLang="zh-CN" i="1" dirty="0" smtClean="0">
                <a:solidFill>
                  <a:schemeClr val="tx1"/>
                </a:solidFill>
              </a:rPr>
              <a:t>.</a:t>
            </a:r>
          </a:p>
          <a:p>
            <a:pPr marL="0" indent="0">
              <a:buNone/>
            </a:pPr>
            <a:endParaRPr lang="en-US" altLang="en-US" dirty="0"/>
          </a:p>
          <a:p>
            <a:pPr marL="0" indent="0">
              <a:buNone/>
            </a:pPr>
            <a:r>
              <a:rPr lang="en-US" altLang="en-US" dirty="0" smtClean="0"/>
              <a:t>Y</a:t>
            </a:r>
            <a:r>
              <a:rPr lang="en-US" altLang="en-US" dirty="0"/>
              <a:t>: 	 	N: 		A: </a:t>
            </a:r>
          </a:p>
          <a:p>
            <a:endParaRPr lang="en-US" dirty="0"/>
          </a:p>
        </p:txBody>
      </p:sp>
      <p:sp>
        <p:nvSpPr>
          <p:cNvPr id="7" name="日期占位符 5"/>
          <p:cNvSpPr txBox="1">
            <a:spLocks/>
          </p:cNvSpPr>
          <p:nvPr/>
        </p:nvSpPr>
        <p:spPr bwMode="auto">
          <a:xfrm>
            <a:off x="7467600" y="6477000"/>
            <a:ext cx="1874823"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Fulei Liu, ZTE</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smtClean="0"/>
              <a:t>July 2016</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342900" lvl="1" indent="-342900">
              <a:spcBef>
                <a:spcPts val="600"/>
              </a:spcBef>
              <a:buFont typeface="Arial" panose="020B0604020202020204" pitchFamily="34" charset="0"/>
              <a:buChar char="•"/>
            </a:pPr>
            <a:r>
              <a:rPr lang="en-US" altLang="zh-CN" sz="1800" dirty="0" smtClean="0"/>
              <a:t>https://mentor.ieee.org/802.11/dcn/16/11-16-0424-03-00az-proposed-802-11az-functional-requirements.docx</a:t>
            </a:r>
          </a:p>
          <a:p>
            <a:pPr marL="342900" lvl="1" indent="-342900">
              <a:spcBef>
                <a:spcPts val="600"/>
              </a:spcBef>
              <a:buFont typeface="Arial" panose="020B0604020202020204" pitchFamily="34" charset="0"/>
              <a:buChar char="•"/>
            </a:pPr>
            <a:r>
              <a:rPr lang="en-US" altLang="zh-CN" sz="1800" dirty="0" smtClean="0"/>
              <a:t>https://mentor.ieee.org/802.11/dcn/16/</a:t>
            </a:r>
            <a:r>
              <a:rPr lang="en-GB" altLang="zh-CN" sz="1800" dirty="0" smtClean="0"/>
              <a:t>11-16-0579-02-00az-functional-requirements-for-802-11az</a:t>
            </a:r>
            <a:endParaRPr lang="en-US" altLang="zh-CN" sz="1800" dirty="0" smtClean="0"/>
          </a:p>
          <a:p>
            <a:pPr marL="342900" lvl="1" indent="-342900">
              <a:spcBef>
                <a:spcPts val="600"/>
              </a:spcBef>
              <a:buFont typeface="Arial" panose="020B0604020202020204" pitchFamily="34" charset="0"/>
              <a:buChar char="•"/>
            </a:pPr>
            <a:r>
              <a:rPr lang="en-US" altLang="zh-CN" sz="1800" dirty="0" smtClean="0"/>
              <a:t>https://mentor.ieee.org/802.11/dcn/16/11-16-0448-02-00az-functional-requirement-for-scalability-operation.pptx</a:t>
            </a:r>
            <a:endParaRPr lang="en-US" altLang="zh-CN" sz="1800" dirty="0" smtClean="0">
              <a:hlinkClick r:id="rId3"/>
            </a:endParaRPr>
          </a:p>
          <a:p>
            <a:pPr marL="342900" lvl="1" indent="-342900">
              <a:spcBef>
                <a:spcPts val="600"/>
              </a:spcBef>
              <a:buFont typeface="Arial" panose="020B0604020202020204" pitchFamily="34" charset="0"/>
              <a:buChar char="•"/>
            </a:pPr>
            <a:endParaRPr lang="en-US" altLang="zh-CN" sz="2400" b="1" dirty="0" smtClean="0">
              <a:cs typeface="+mn-cs"/>
              <a:hlinkClick r:id="rId3"/>
            </a:endParaRPr>
          </a:p>
          <a:p>
            <a:pPr>
              <a:buFont typeface="Arial" panose="020B0604020202020204" pitchFamily="34" charset="0"/>
              <a:buChar char="•"/>
            </a:pPr>
            <a:endParaRPr lang="en-US" dirty="0" smtClean="0"/>
          </a:p>
          <a:p>
            <a:endParaRPr lang="en-US" dirty="0" smtClean="0"/>
          </a:p>
          <a:p>
            <a:endParaRPr lang="en-US" dirty="0"/>
          </a:p>
        </p:txBody>
      </p:sp>
      <p:sp>
        <p:nvSpPr>
          <p:cNvPr id="7" name="日期占位符 5"/>
          <p:cNvSpPr txBox="1">
            <a:spLocks/>
          </p:cNvSpPr>
          <p:nvPr/>
        </p:nvSpPr>
        <p:spPr bwMode="auto">
          <a:xfrm>
            <a:off x="7467600" y="6477000"/>
            <a:ext cx="1874823"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Fulei Liu, ZTE</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937</TotalTime>
  <Words>283</Words>
  <Application>Microsoft Office PowerPoint</Application>
  <PresentationFormat>全屏显示(4:3)</PresentationFormat>
  <Paragraphs>61</Paragraphs>
  <Slides>6</Slides>
  <Notes>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8" baseType="lpstr">
      <vt:lpstr>802-11-Submission</vt:lpstr>
      <vt:lpstr>Document</vt:lpstr>
      <vt:lpstr>Proposed Functional Requirements for 11az</vt:lpstr>
      <vt:lpstr>Abstract</vt:lpstr>
      <vt:lpstr>Scalability Requirements (2.1.3)</vt:lpstr>
      <vt:lpstr>Proposal for Scalability Requirements (2.1.3)</vt:lpstr>
      <vt:lpstr>Straw Poll</vt:lpstr>
      <vt:lpstr>References</vt:lpstr>
    </vt:vector>
  </TitlesOfParts>
  <Company>Hewlett Packard Enterprise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Network Management Use Case</dc:title>
  <dc:creator>Stuart Strickland</dc:creator>
  <cp:lastModifiedBy>Administrator</cp:lastModifiedBy>
  <cp:revision>99</cp:revision>
  <cp:lastPrinted>1601-01-01T00:00:00Z</cp:lastPrinted>
  <dcterms:created xsi:type="dcterms:W3CDTF">2016-02-02T17:07:56Z</dcterms:created>
  <dcterms:modified xsi:type="dcterms:W3CDTF">2016-07-27T21:19:50Z</dcterms:modified>
</cp:coreProperties>
</file>