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71" r:id="rId4"/>
    <p:sldId id="289" r:id="rId5"/>
    <p:sldId id="290" r:id="rId6"/>
    <p:sldId id="291" r:id="rId7"/>
    <p:sldId id="293" r:id="rId8"/>
    <p:sldId id="292" r:id="rId9"/>
    <p:sldId id="295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7" autoAdjust="0"/>
    <p:restoredTop sz="86129" autoAdjust="0"/>
  </p:normalViewPr>
  <p:slideViewPr>
    <p:cSldViewPr>
      <p:cViewPr>
        <p:scale>
          <a:sx n="61" d="100"/>
          <a:sy n="61" d="100"/>
        </p:scale>
        <p:origin x="7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802.11-16/0995r1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11/private/Draft_Standards/11ax/Draft%20P802.11ax_D0.3%20rtf.zip" TargetMode="External"/><Relationship Id="rId3" Type="http://schemas.openxmlformats.org/officeDocument/2006/relationships/hyperlink" Target="http://www.ieee802.org/11/private/Draft_Standards/11ax/Draft%20P802.11ax_D0.4.pdf" TargetMode="External"/><Relationship Id="rId7" Type="http://schemas.openxmlformats.org/officeDocument/2006/relationships/hyperlink" Target="http://www.ieee802.org/11/private/Draft_Standards/11ax/Draft%20P802.11ax_D0.3%20Redline%20Compared%20to%20D0.2.pdf" TargetMode="External"/><Relationship Id="rId12" Type="http://schemas.openxmlformats.org/officeDocument/2006/relationships/hyperlink" Target="http://www.ieee802.org/11/private/Draft_Standards/11ax/Draft%20P802.11ax_D0.1.pdf" TargetMode="External"/><Relationship Id="rId2" Type="http://schemas.openxmlformats.org/officeDocument/2006/relationships/hyperlink" Target="http://www.ieee802.org/11/private/Draft_Standards/11ax/index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ieee802.org/11/private/Draft_Standards/11ax/Draft%20P802.11ax_D0.3.pdf" TargetMode="External"/><Relationship Id="rId11" Type="http://schemas.openxmlformats.org/officeDocument/2006/relationships/hyperlink" Target="http://www.ieee802.org/11/private/Draft_Standards/11ax/Draft%20P802.11ax_D0.2%20rtf.zip" TargetMode="External"/><Relationship Id="rId5" Type="http://schemas.openxmlformats.org/officeDocument/2006/relationships/hyperlink" Target="http://www.ieee802.org/11/private/Draft_Standards/11ax/Draft%20P802.11ax_D0.4%20rtf.zip" TargetMode="External"/><Relationship Id="rId10" Type="http://schemas.openxmlformats.org/officeDocument/2006/relationships/hyperlink" Target="http://www.ieee802.org/11/private/Draft_Standards/11ax/Draft%20P802.11ax_D0.2%20Redline%20Compared%20to%20D0.1.pdf" TargetMode="External"/><Relationship Id="rId4" Type="http://schemas.openxmlformats.org/officeDocument/2006/relationships/hyperlink" Target="http://www.ieee802.org/11/private/Draft_Standards/11ax/Draft%20P802.11ax_D0.4%20Redline%20Compared%20to%20D0.3.pdf" TargetMode="External"/><Relationship Id="rId9" Type="http://schemas.openxmlformats.org/officeDocument/2006/relationships/hyperlink" Target="http://www.ieee802.org/11/private/Draft_Standards/11ax/Draft%20P802.11ax_D0.2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TGax Editor’s Report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September 2016</a:t>
            </a:r>
            <a:endParaRPr lang="en-US" alt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2016-09-12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Draft Revision History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051774"/>
              </p:ext>
            </p:extLst>
          </p:nvPr>
        </p:nvGraphicFramePr>
        <p:xfrm>
          <a:off x="304800" y="1524000"/>
          <a:ext cx="8534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14400"/>
                <a:gridCol w="838200"/>
                <a:gridCol w="5638800"/>
              </a:tblGrid>
              <a:tr h="335689"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March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Conversion of adopted</a:t>
                      </a:r>
                      <a:r>
                        <a:rPr lang="en-US" baseline="0" dirty="0" smtClean="0"/>
                        <a:t> Word document </a:t>
                      </a:r>
                      <a:r>
                        <a:rPr lang="en-US" dirty="0" smtClean="0"/>
                        <a:t>(16/0024r1) to </a:t>
                      </a:r>
                      <a:r>
                        <a:rPr lang="en-US" dirty="0" err="1" smtClean="0"/>
                        <a:t>FrameMaker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Baseline for comment collection.</a:t>
                      </a:r>
                      <a:endParaRPr lang="en-US" dirty="0"/>
                    </a:p>
                  </a:txBody>
                  <a:tcPr/>
                </a:tc>
              </a:tr>
              <a:tr h="8392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June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Interim</a:t>
                      </a:r>
                      <a:r>
                        <a:rPr lang="en-US" baseline="0" dirty="0" smtClean="0"/>
                        <a:t> draft. See comment spreadsheet 16/0035r5.</a:t>
                      </a:r>
                    </a:p>
                    <a:p>
                      <a:r>
                        <a:rPr lang="en-US" baseline="0" dirty="0" smtClean="0"/>
                        <a:t>794 editorial comments (“Editorial’s in D0.2”).</a:t>
                      </a:r>
                    </a:p>
                    <a:p>
                      <a:r>
                        <a:rPr lang="en-US" baseline="0" dirty="0" smtClean="0"/>
                        <a:t>209 resolved technical comments (“Technical in D0.2”).</a:t>
                      </a:r>
                      <a:endParaRPr lang="en-US" dirty="0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</a:p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Approved</a:t>
                      </a:r>
                      <a:r>
                        <a:rPr lang="en-US" baseline="0" dirty="0" smtClean="0"/>
                        <a:t> resolutions from July session</a:t>
                      </a:r>
                      <a:endParaRPr lang="en-US" dirty="0"/>
                    </a:p>
                  </a:txBody>
                  <a:tcPr/>
                </a:tc>
              </a:tr>
              <a:tr h="5874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</a:t>
                      </a:r>
                    </a:p>
                    <a:p>
                      <a:pPr algn="ctr"/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Fixed</a:t>
                      </a:r>
                      <a:r>
                        <a:rPr lang="en-US" baseline="0" dirty="0" smtClean="0"/>
                        <a:t> errors and added changes by motions from July session</a:t>
                      </a:r>
                      <a:endParaRPr lang="en-US" dirty="0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689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the latest draft?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5800" y="4525228"/>
            <a:ext cx="7772400" cy="1570771"/>
          </a:xfrm>
        </p:spPr>
        <p:txBody>
          <a:bodyPr/>
          <a:lstStyle/>
          <a:p>
            <a:r>
              <a:rPr lang="en-US" dirty="0" smtClean="0"/>
              <a:t>In the </a:t>
            </a:r>
            <a:r>
              <a:rPr lang="en-US" dirty="0" smtClean="0">
                <a:hlinkClick r:id="rId2"/>
              </a:rPr>
              <a:t>member’s area under TGax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Latest draft</a:t>
            </a:r>
          </a:p>
          <a:p>
            <a:pPr lvl="1"/>
            <a:r>
              <a:rPr lang="en-US" dirty="0" smtClean="0"/>
              <a:t>Redline (changes from last revision)</a:t>
            </a:r>
          </a:p>
          <a:p>
            <a:pPr lvl="1"/>
            <a:r>
              <a:rPr lang="en-US" dirty="0" smtClean="0"/>
              <a:t>Word compatible text for each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Draft Standards for IEEE P802.11ax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38320"/>
              </p:ext>
            </p:extLst>
          </p:nvPr>
        </p:nvGraphicFramePr>
        <p:xfrm>
          <a:off x="76199" y="1524001"/>
          <a:ext cx="8991601" cy="2772627"/>
        </p:xfrm>
        <a:graphic>
          <a:graphicData uri="http://schemas.openxmlformats.org/drawingml/2006/table">
            <a:tbl>
              <a:tblPr/>
              <a:tblGrid>
                <a:gridCol w="1295401"/>
                <a:gridCol w="2209800"/>
                <a:gridCol w="2743200"/>
                <a:gridCol w="2743200"/>
              </a:tblGrid>
              <a:tr h="171659">
                <a:tc>
                  <a:txBody>
                    <a:bodyPr/>
                    <a:lstStyle/>
                    <a:p>
                      <a:r>
                        <a:rPr lang="en-US" sz="15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Draft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Redline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</a:rPr>
                        <a:t>Other documents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2383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2016-08-30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3"/>
                        </a:rPr>
                        <a:t>Draft P802.11ax_D0.4.pdf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4"/>
                        </a:rPr>
                        <a:t>Draft P802.11ax_D0.4 Redline Compared to D0.3.pdf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5"/>
                        </a:rPr>
                        <a:t>Draft P802.11ax_D0.4 rtf.zip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561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2016-08-15</a:t>
                      </a:r>
                      <a:br>
                        <a:rPr lang="en-US" sz="1500">
                          <a:effectLst/>
                        </a:rPr>
                      </a:b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6"/>
                        </a:rPr>
                        <a:t>Draft P802.11ax_D0.3.pdf</a:t>
                      </a:r>
                      <a:r>
                        <a:rPr lang="en-US" sz="1500">
                          <a:effectLst/>
                        </a:rPr>
                        <a:t/>
                      </a:r>
                      <a:br>
                        <a:rPr lang="en-US" sz="1500">
                          <a:effectLst/>
                        </a:rPr>
                      </a:b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7"/>
                        </a:rPr>
                        <a:t>Draft P802.11ax_D0.3 Redline Compared to D0.2.pdf</a:t>
                      </a:r>
                      <a:r>
                        <a:rPr lang="en-US" sz="1500">
                          <a:effectLst/>
                        </a:rPr>
                        <a:t/>
                      </a:r>
                      <a:br>
                        <a:rPr lang="en-US" sz="1500">
                          <a:effectLst/>
                        </a:rPr>
                      </a:b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8"/>
                        </a:rPr>
                        <a:t>Draft P802.11ax_D0.3 rtf.zip</a:t>
                      </a:r>
                      <a:r>
                        <a:rPr lang="en-US" sz="1500">
                          <a:effectLst/>
                        </a:rPr>
                        <a:t/>
                      </a:r>
                      <a:br>
                        <a:rPr lang="en-US" sz="1500">
                          <a:effectLst/>
                        </a:rPr>
                      </a:b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23835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2016-06-06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9"/>
                        </a:rPr>
                        <a:t>Draft P802.11ax_D0.2.pdf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10"/>
                        </a:rPr>
                        <a:t>Draft P802.11ax_D0.2 Redline Compared to D0.1.pdf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11"/>
                        </a:rPr>
                        <a:t>Draft P802.11ax_D0.2 rtf.zip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110"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</a:rPr>
                        <a:t>2016-03-17</a:t>
                      </a: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12"/>
                        </a:rPr>
                        <a:t>Draft P802.11ax_D0.1.pdf</a:t>
                      </a: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>
                          <a:effectLst/>
                          <a:hlinkClick r:id="rId8"/>
                        </a:rPr>
                        <a:t/>
                      </a:r>
                      <a:br>
                        <a:rPr lang="en-US" sz="1500">
                          <a:effectLst/>
                          <a:hlinkClick r:id="rId8"/>
                        </a:rPr>
                      </a:br>
                      <a:endParaRPr lang="en-US" sz="150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effectLst/>
                        </a:rPr>
                        <a:t> </a:t>
                      </a:r>
                      <a:r>
                        <a:rPr lang="en-US" sz="1500" dirty="0">
                          <a:effectLst/>
                          <a:hlinkClick r:id="rId8"/>
                        </a:rPr>
                        <a:t>Draft P802.11ax_D0.3 rtf.zip</a:t>
                      </a:r>
                      <a:endParaRPr lang="en-US" sz="1500" dirty="0">
                        <a:effectLst/>
                      </a:endParaRPr>
                    </a:p>
                  </a:txBody>
                  <a:tcPr marL="16149" marR="16149" marT="16149" marB="16149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9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Editor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9110159-BA1C-461D-9FC8-B95B4D37F9A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" y="5828688"/>
            <a:ext cx="4963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 maintainer: Robert Stacey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370413"/>
              </p:ext>
            </p:extLst>
          </p:nvPr>
        </p:nvGraphicFramePr>
        <p:xfrm>
          <a:off x="1600200" y="1621372"/>
          <a:ext cx="6272212" cy="4114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1972"/>
                <a:gridCol w="1109191"/>
                <a:gridCol w="594210"/>
                <a:gridCol w="647028"/>
                <a:gridCol w="660233"/>
                <a:gridCol w="633823"/>
                <a:gridCol w="435755"/>
              </a:tblGrid>
              <a:tr h="2654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Owning Ad-hoc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Unassigned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Assigned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Resolution Drafted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Approved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Duplicate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Grand Total</a:t>
                      </a:r>
                      <a:endParaRPr lang="en-US" sz="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ctr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EDITOR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658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704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1707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A-MPDU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Block Ack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Constellation map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Editorials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160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Editorials in D0.2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636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793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Fragmentation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HE-SIG-A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HE-SIG-B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HE-STF &amp; HE-LTF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HT Control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MAC General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MU operation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MU-RTS/CTS &amp; NAV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53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Need Proposal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OFDMA tone plan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PHY Data field other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PHY Intro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PHY Mathematical Description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PHY MU-MIMO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PHY PPDU formats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PHY Transmit spec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Sounding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Spatial Reuse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Technical in D0.2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Trigger frame format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63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TWT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TX/RXVECTOR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  <a:tr h="13273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(blank)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656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7" marR="4577" marT="457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4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MAC ad-hoc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75119"/>
            <a:ext cx="5330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database maintainer</a:t>
            </a:r>
            <a:r>
              <a:rPr lang="en-US" dirty="0" smtClean="0"/>
              <a:t>: Brian 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55750" y="2565400"/>
          <a:ext cx="6032500" cy="294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/>
                <a:gridCol w="1066800"/>
                <a:gridCol w="571500"/>
                <a:gridCol w="622300"/>
                <a:gridCol w="635000"/>
                <a:gridCol w="609600"/>
                <a:gridCol w="4191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A-MPDU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Annexes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Block 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Clause 6 &amp; 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Fragmentation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 Capabilities/Operation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HT Control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 General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Receive operating mode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Sounding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Trigger frame format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TWT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TX/RXVECTOR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PHY ad-hoc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975119"/>
            <a:ext cx="4773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database maintainer: Bo Sun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328533"/>
              </p:ext>
            </p:extLst>
          </p:nvPr>
        </p:nvGraphicFramePr>
        <p:xfrm>
          <a:off x="1555750" y="1768968"/>
          <a:ext cx="6032500" cy="4051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/>
                <a:gridCol w="1066800"/>
                <a:gridCol w="571500"/>
                <a:gridCol w="622300"/>
                <a:gridCol w="635000"/>
                <a:gridCol w="609600"/>
                <a:gridCol w="4191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Annexes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Coding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HE-SIG-A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HE-SIG-B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HE-STF &amp; HE-LTF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MU-RTS/CTS &amp; NAV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Need Proposal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OFDMA tone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Packet extension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Data field other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Intro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Mathematical Description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MCS parameters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MU-MIMO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PPDU formats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 Transmit spec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Pilot subcarriers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Timing-related parameters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TX/RXVECTOR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7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owned by MU and SR ad-</a:t>
            </a:r>
            <a:r>
              <a:rPr lang="en-US" dirty="0" err="1" smtClean="0"/>
              <a:t>hocs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5257800"/>
            <a:ext cx="5600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 database maintainer</a:t>
            </a:r>
            <a:r>
              <a:rPr lang="en-US" dirty="0"/>
              <a:t>: Kiseon Ryu</a:t>
            </a:r>
            <a:endParaRPr lang="en-US" dirty="0" smtClean="0"/>
          </a:p>
          <a:p>
            <a:r>
              <a:rPr lang="en-US" dirty="0" smtClean="0"/>
              <a:t>SR database maintainer: Laurent Cariou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864370"/>
              </p:ext>
            </p:extLst>
          </p:nvPr>
        </p:nvGraphicFramePr>
        <p:xfrm>
          <a:off x="1593850" y="2162864"/>
          <a:ext cx="6032500" cy="1289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/>
                <a:gridCol w="1066800"/>
                <a:gridCol w="571500"/>
                <a:gridCol w="622300"/>
                <a:gridCol w="635000"/>
                <a:gridCol w="609600"/>
                <a:gridCol w="41910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 operation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MU-RTS/CTS &amp; NAV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Spatial Reuse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6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1081409"/>
              </p:ext>
            </p:extLst>
          </p:nvPr>
        </p:nvGraphicFramePr>
        <p:xfrm>
          <a:off x="685800" y="1981200"/>
          <a:ext cx="7772399" cy="147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0342"/>
                <a:gridCol w="1596288"/>
                <a:gridCol w="855154"/>
                <a:gridCol w="931168"/>
                <a:gridCol w="950171"/>
                <a:gridCol w="912164"/>
                <a:gridCol w="627112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Owning Ad-hoc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Unassigned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Resolution Drafted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Approved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Duplicate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ctr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EDITOR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1707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MAC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589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598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MU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334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PHY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217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Grand Total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659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705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2919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658" marR="4658" marT="6350" marB="0" anchor="b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762000" y="3962400"/>
            <a:ext cx="7696200" cy="2133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9681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78227</TotalTime>
  <Words>676</Words>
  <Application>Microsoft Office PowerPoint</Application>
  <PresentationFormat>On-screen Show (4:3)</PresentationFormat>
  <Paragraphs>646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Custom Design</vt:lpstr>
      <vt:lpstr>Document</vt:lpstr>
      <vt:lpstr>TGax Editor’s Report – September 2016</vt:lpstr>
      <vt:lpstr>Draft Revision History</vt:lpstr>
      <vt:lpstr>Where do I find the latest draft?</vt:lpstr>
      <vt:lpstr>Comments owned by Editor</vt:lpstr>
      <vt:lpstr>Comments owned by MAC ad-hoc</vt:lpstr>
      <vt:lpstr>Comments owned by PHY ad-hoc</vt:lpstr>
      <vt:lpstr>Comments owned by MU and SR ad-hocs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TGax Editor's Report</dc:title>
  <dc:creator>robert.stacey@intel.com</dc:creator>
  <dc:description>11-13/95r24</dc:description>
  <cp:lastModifiedBy>Stacey, Robert</cp:lastModifiedBy>
  <cp:revision>1476</cp:revision>
  <cp:lastPrinted>1998-02-10T13:28:06Z</cp:lastPrinted>
  <dcterms:created xsi:type="dcterms:W3CDTF">1998-02-10T13:07:52Z</dcterms:created>
  <dcterms:modified xsi:type="dcterms:W3CDTF">2016-09-12T06:29:54Z</dcterms:modified>
</cp:coreProperties>
</file>