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71" r:id="rId4"/>
    <p:sldId id="289" r:id="rId5"/>
    <p:sldId id="290" r:id="rId6"/>
    <p:sldId id="291" r:id="rId7"/>
    <p:sldId id="293" r:id="rId8"/>
    <p:sldId id="292" r:id="rId9"/>
    <p:sldId id="294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369" autoAdjust="0"/>
  </p:normalViewPr>
  <p:slideViewPr>
    <p:cSldViewPr>
      <p:cViewPr varScale="1">
        <p:scale>
          <a:sx n="62" d="100"/>
          <a:sy n="62" d="100"/>
        </p:scale>
        <p:origin x="72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802.11-16/0995r0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11ax/Draft%20P802.11ax_D0.2%20Redline%20Compared%20to%20D0.1.pdf" TargetMode="External"/><Relationship Id="rId2" Type="http://schemas.openxmlformats.org/officeDocument/2006/relationships/hyperlink" Target="http://www.ieee802.org/11/private/Draft_Standards/11ax/Draft%20P802.11ax_D0.2.pdf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ieee802.org/11/private/Draft_Standards/11ax/Draft%20P802.11ax_D0.1.pdf" TargetMode="External"/><Relationship Id="rId4" Type="http://schemas.openxmlformats.org/officeDocument/2006/relationships/hyperlink" Target="http://www.ieee802.org/11/private/Draft_Standards/11ax/Draft%20P802.11ax_D0.2%20rtf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  <a:endParaRPr lang="en-US" altLang="en-US" sz="1200" b="0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TGax Editor’s </a:t>
            </a:r>
            <a:r>
              <a:rPr lang="en-US" altLang="en-US" sz="2800" dirty="0" smtClean="0"/>
              <a:t>Report </a:t>
            </a:r>
            <a:r>
              <a:rPr lang="en-US" altLang="en-US" dirty="0" smtClean="0"/>
              <a:t>– July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2016-07-25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Draft Revision History</a:t>
            </a:r>
            <a:endParaRPr lang="en-GB" altLang="en-US" dirty="0" smtClean="0"/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  <a:endParaRPr lang="en-US" altLang="en-US" sz="1200" b="0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197805"/>
              </p:ext>
            </p:extLst>
          </p:nvPr>
        </p:nvGraphicFramePr>
        <p:xfrm>
          <a:off x="304800" y="1524000"/>
          <a:ext cx="8534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914400"/>
                <a:gridCol w="6553200"/>
              </a:tblGrid>
              <a:tr h="316302"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5535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Conversion of adopted</a:t>
                      </a:r>
                      <a:r>
                        <a:rPr lang="en-US" baseline="0" dirty="0" smtClean="0"/>
                        <a:t> Word document </a:t>
                      </a:r>
                      <a:r>
                        <a:rPr lang="en-US" dirty="0" smtClean="0"/>
                        <a:t>(16/0024r1) to </a:t>
                      </a:r>
                      <a:r>
                        <a:rPr lang="en-US" dirty="0" err="1" smtClean="0"/>
                        <a:t>FrameMaker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Baseline for comment collection.</a:t>
                      </a:r>
                      <a:endParaRPr lang="en-US" dirty="0"/>
                    </a:p>
                  </a:txBody>
                  <a:tcPr/>
                </a:tc>
              </a:tr>
              <a:tr h="7907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Interim</a:t>
                      </a:r>
                      <a:r>
                        <a:rPr lang="en-US" baseline="0" dirty="0" smtClean="0"/>
                        <a:t> draft. See </a:t>
                      </a:r>
                      <a:r>
                        <a:rPr lang="en-US" baseline="0" dirty="0" smtClean="0"/>
                        <a:t>Comment spreadsheet 16/0035r5. </a:t>
                      </a:r>
                      <a:r>
                        <a:rPr lang="en-US" baseline="0" dirty="0" smtClean="0"/>
                        <a:t>794 editorial comments (“Editorial’s in D0.2”) plus 209 resolved technical comments (“Technical in D0.2”).</a:t>
                      </a:r>
                      <a:endParaRPr lang="en-US" dirty="0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the latest draft?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314551"/>
              </p:ext>
            </p:extLst>
          </p:nvPr>
        </p:nvGraphicFramePr>
        <p:xfrm>
          <a:off x="76200" y="2132014"/>
          <a:ext cx="8915400" cy="1420045"/>
        </p:xfrm>
        <a:graphic>
          <a:graphicData uri="http://schemas.openxmlformats.org/drawingml/2006/table">
            <a:tbl>
              <a:tblPr/>
              <a:tblGrid>
                <a:gridCol w="1142999"/>
                <a:gridCol w="2243253"/>
                <a:gridCol w="2862147"/>
                <a:gridCol w="2667001"/>
              </a:tblGrid>
              <a:tr h="271138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Draft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Redline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Other documents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56890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2016-06-06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  <a:hlinkClick r:id="rId2"/>
                        </a:rPr>
                        <a:t>Draft P802.11ax_D0.2.pdf</a:t>
                      </a:r>
                      <a:endParaRPr lang="en-US" sz="1700">
                        <a:effectLst/>
                      </a:endParaRP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  <a:hlinkClick r:id="rId3"/>
                        </a:rPr>
                        <a:t>Draft P802.11ax_D0.2 Redline Compared to D0.1.pdf</a:t>
                      </a:r>
                      <a:endParaRPr lang="en-US" sz="1700">
                        <a:effectLst/>
                      </a:endParaRP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  <a:hlinkClick r:id="rId4"/>
                        </a:rPr>
                        <a:t>Draft P802.11ax_D0.2 rtf.zip</a:t>
                      </a:r>
                      <a:endParaRPr lang="en-US" sz="1700">
                        <a:effectLst/>
                      </a:endParaRP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97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2016-03-17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  <a:hlinkClick r:id="rId5"/>
                        </a:rPr>
                        <a:t>Draft P802.11ax_D0.1.pdf</a:t>
                      </a:r>
                      <a:endParaRPr lang="en-US" sz="1700">
                        <a:effectLst/>
                      </a:endParaRP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 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 </a:t>
                      </a:r>
                    </a:p>
                  </a:txBody>
                  <a:tcPr marL="9057" marR="9057" marT="18476" marB="184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5800" y="3988567"/>
            <a:ext cx="7772400" cy="2107432"/>
          </a:xfrm>
        </p:spPr>
        <p:txBody>
          <a:bodyPr/>
          <a:lstStyle/>
          <a:p>
            <a:r>
              <a:rPr lang="en-US" dirty="0" smtClean="0"/>
              <a:t>In the member’s area under TGax:</a:t>
            </a:r>
          </a:p>
          <a:p>
            <a:pPr lvl="1"/>
            <a:r>
              <a:rPr lang="en-US" dirty="0" smtClean="0"/>
              <a:t>Latest draft</a:t>
            </a:r>
          </a:p>
          <a:p>
            <a:pPr lvl="1"/>
            <a:r>
              <a:rPr lang="en-US" dirty="0" smtClean="0"/>
              <a:t>Redline (changes from last revision)</a:t>
            </a:r>
          </a:p>
          <a:p>
            <a:pPr lvl="1"/>
            <a:r>
              <a:rPr lang="en-US" dirty="0" smtClean="0"/>
              <a:t>Word compatible text for each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Draft Standards for IEEE P802.11ax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91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Editor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9110159-BA1C-461D-9FC8-B95B4D37F9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247266"/>
              </p:ext>
            </p:extLst>
          </p:nvPr>
        </p:nvGraphicFramePr>
        <p:xfrm>
          <a:off x="1498600" y="2266050"/>
          <a:ext cx="6146800" cy="276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7900"/>
                <a:gridCol w="812800"/>
                <a:gridCol w="571500"/>
                <a:gridCol w="736600"/>
                <a:gridCol w="660400"/>
                <a:gridCol w="635000"/>
                <a:gridCol w="482600"/>
              </a:tblGrid>
              <a:tr h="552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663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1215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663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Editorials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Editorials in D0.2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Editorials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Need Proposal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 in D0.2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 in D0.2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5828688"/>
            <a:ext cx="496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 maintainer: Robert Stacey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3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MAC ad-hoc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87254"/>
              </p:ext>
            </p:extLst>
          </p:nvPr>
        </p:nvGraphicFramePr>
        <p:xfrm>
          <a:off x="1498600" y="2099023"/>
          <a:ext cx="6146800" cy="349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7900"/>
                <a:gridCol w="812800"/>
                <a:gridCol w="571500"/>
                <a:gridCol w="736600"/>
                <a:gridCol w="660400"/>
                <a:gridCol w="635000"/>
                <a:gridCol w="482600"/>
              </a:tblGrid>
              <a:tr h="552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Fragmentation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HT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Receive operating mode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Trigger frame format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A-MPDU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Block Ack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Sounding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 General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Clause 6 &amp; 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 Capabilities/Operation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Annexes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379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database maintainer: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5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PHY ad-hoc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929965"/>
              </p:ext>
            </p:extLst>
          </p:nvPr>
        </p:nvGraphicFramePr>
        <p:xfrm>
          <a:off x="1498600" y="1775717"/>
          <a:ext cx="6146800" cy="405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7900"/>
                <a:gridCol w="812800"/>
                <a:gridCol w="571500"/>
                <a:gridCol w="736600"/>
                <a:gridCol w="660400"/>
                <a:gridCol w="635000"/>
                <a:gridCol w="482600"/>
              </a:tblGrid>
              <a:tr h="552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Mathematical 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PPDU formats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Intro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OFDMA tone plan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Packet extension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HE-STF &amp; HE-LTF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Data field other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MU-MIMO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Transmit spec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TX/RXVECTOR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Constellation map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MCS parameters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Pilot subcarriers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Timing-related parameters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477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database maintainer: Bo Sun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2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MU and SR ad-</a:t>
            </a:r>
            <a:r>
              <a:rPr lang="en-US" dirty="0" err="1" smtClean="0"/>
              <a:t>hocs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98600" y="2933700"/>
          <a:ext cx="6146800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7900"/>
                <a:gridCol w="812800"/>
                <a:gridCol w="571500"/>
                <a:gridCol w="736600"/>
                <a:gridCol w="660400"/>
                <a:gridCol w="635000"/>
                <a:gridCol w="482600"/>
              </a:tblGrid>
              <a:tr h="552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MU-RTS/CTS &amp; NAV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MU-RTS/CTS &amp; NAV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Spatial Reuse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50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5257800"/>
            <a:ext cx="6083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 database maintainer:</a:t>
            </a:r>
          </a:p>
          <a:p>
            <a:r>
              <a:rPr lang="en-US" dirty="0" smtClean="0"/>
              <a:t>SR database maintainer: </a:t>
            </a:r>
            <a:r>
              <a:rPr lang="en-US" dirty="0" err="1" smtClean="0"/>
              <a:t>Sigurd</a:t>
            </a:r>
            <a:r>
              <a:rPr lang="en-US" dirty="0" smtClean="0"/>
              <a:t> </a:t>
            </a:r>
            <a:r>
              <a:rPr lang="en-US" dirty="0" err="1" smtClean="0"/>
              <a:t>Schelstraete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0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 going forward?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be some number of comments resolved during this session</a:t>
            </a:r>
          </a:p>
          <a:p>
            <a:r>
              <a:rPr lang="en-US" dirty="0" smtClean="0"/>
              <a:t>Editor will release D0.3 (interim) that captures these resolutions in August</a:t>
            </a:r>
          </a:p>
          <a:p>
            <a:r>
              <a:rPr lang="en-US" dirty="0" smtClean="0"/>
              <a:t>Resolve remaining comments on </a:t>
            </a:r>
            <a:r>
              <a:rPr lang="en-US" dirty="0" err="1" smtClean="0"/>
              <a:t>telecons</a:t>
            </a:r>
            <a:r>
              <a:rPr lang="en-US" dirty="0" smtClean="0"/>
              <a:t> and at September session</a:t>
            </a:r>
          </a:p>
          <a:p>
            <a:r>
              <a:rPr lang="en-US" dirty="0" smtClean="0"/>
              <a:t>Editor will produce D1.0 coming out of the September meeting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555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77969</TotalTime>
  <Words>581</Words>
  <Application>Microsoft Office PowerPoint</Application>
  <PresentationFormat>On-screen Show (4:3)</PresentationFormat>
  <Paragraphs>494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Custom Design</vt:lpstr>
      <vt:lpstr>Microsoft Word 97 - 2003 Document</vt:lpstr>
      <vt:lpstr>TGax Editor’s Report – July 2016</vt:lpstr>
      <vt:lpstr>Draft Revision History</vt:lpstr>
      <vt:lpstr>Where do I find the latest draft?</vt:lpstr>
      <vt:lpstr>Comments owned by Editor</vt:lpstr>
      <vt:lpstr>Comments owned by MAC ad-hoc</vt:lpstr>
      <vt:lpstr>Comments owned by PHY ad-hoc</vt:lpstr>
      <vt:lpstr>Comments owned by MU and SR ad-hocs</vt:lpstr>
      <vt:lpstr>What to expect going forward?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Editor's Report</dc:title>
  <dc:creator>robert.stacey@intel.com</dc:creator>
  <dc:description>11-13/95r24</dc:description>
  <cp:lastModifiedBy>Stacey, Robert</cp:lastModifiedBy>
  <cp:revision>1459</cp:revision>
  <cp:lastPrinted>1998-02-10T13:28:06Z</cp:lastPrinted>
  <dcterms:created xsi:type="dcterms:W3CDTF">1998-02-10T13:07:52Z</dcterms:created>
  <dcterms:modified xsi:type="dcterms:W3CDTF">2016-07-25T22:03:05Z</dcterms:modified>
</cp:coreProperties>
</file>