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2" r:id="rId2"/>
    <p:sldId id="281" r:id="rId3"/>
    <p:sldId id="283" r:id="rId4"/>
    <p:sldId id="287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931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2518" y="6475413"/>
            <a:ext cx="13914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Meimei</a:t>
            </a:r>
            <a:r>
              <a:rPr lang="en-US" altLang="zh-CN" dirty="0" smtClean="0"/>
              <a:t> Dang, CAICT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52518" y="6475413"/>
            <a:ext cx="13914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Meimei</a:t>
            </a:r>
            <a:r>
              <a:rPr lang="en-US" dirty="0" smtClean="0"/>
              <a:t> Dang, CAICT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502305" y="332601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802.11-16/0993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73881" y="2384156"/>
            <a:ext cx="7772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000" dirty="0" smtClean="0"/>
              <a:t>Date: 2016-07-24</a:t>
            </a:r>
            <a:endParaRPr lang="en-US" sz="20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773855"/>
              </p:ext>
            </p:extLst>
          </p:nvPr>
        </p:nvGraphicFramePr>
        <p:xfrm>
          <a:off x="1066800" y="4013200"/>
          <a:ext cx="7010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5" imgW="8588627" imgH="1352750" progId="Word.Document.8">
                  <p:embed/>
                </p:oleObj>
              </mc:Choice>
              <mc:Fallback>
                <p:oleObj name="Document" r:id="rId5" imgW="8588627" imgH="1352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013200"/>
                        <a:ext cx="7010400" cy="93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325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</a:t>
            </a:r>
            <a:r>
              <a:rPr lang="en-US" sz="2000" b="1" smtClean="0"/>
              <a:t>: </a:t>
            </a:r>
            <a:endParaRPr lang="en-US" sz="2000" dirty="0"/>
          </a:p>
        </p:txBody>
      </p:sp>
      <p:sp>
        <p:nvSpPr>
          <p:cNvPr id="14" name="Rectangle 1"/>
          <p:cNvSpPr>
            <a:spLocks noGrp="1" noChangeArrowheads="1"/>
          </p:cNvSpPr>
          <p:nvPr/>
        </p:nvSpPr>
        <p:spPr bwMode="auto">
          <a:xfrm>
            <a:off x="663388" y="12954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Functional requirements for 802.11az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323528" y="1340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lvl="1" algn="l"/>
            <a:r>
              <a:rPr lang="de-DE" altLang="zh-CN" sz="3600" kern="0" smtClean="0"/>
              <a:t>2.1   System Performance</a:t>
            </a:r>
            <a:endParaRPr lang="zh-CN" altLang="en-US" sz="2800" kern="0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304256"/>
          </a:xfrm>
        </p:spPr>
        <p:txBody>
          <a:bodyPr>
            <a:normAutofit/>
          </a:bodyPr>
          <a:lstStyle/>
          <a:p>
            <a:pPr marL="0" indent="0" fontAlgn="t">
              <a:spcBef>
                <a:spcPts val="0"/>
              </a:spcBef>
              <a:buNone/>
            </a:pPr>
            <a:r>
              <a:rPr lang="en-US" altLang="zh-CN" sz="2800" dirty="0" smtClean="0"/>
              <a:t>    </a:t>
            </a:r>
            <a:r>
              <a:rPr lang="en-US" altLang="zh-CN" sz="2800" b="0" dirty="0" smtClean="0"/>
              <a:t>Accuracy is an important parameter to evaluate positioning performance, thus accuracy requirements should be defined for 2.4GHz band and 5GHz band.</a:t>
            </a:r>
          </a:p>
          <a:p>
            <a:pPr marL="0" indent="0" fontAlgn="t">
              <a:spcBef>
                <a:spcPts val="0"/>
              </a:spcBef>
              <a:buNone/>
            </a:pPr>
            <a:endParaRPr lang="zh-CN" altLang="zh-CN" sz="2800" dirty="0"/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686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  <p:sp>
        <p:nvSpPr>
          <p:cNvPr id="7" name="矩形 6"/>
          <p:cNvSpPr/>
          <p:nvPr/>
        </p:nvSpPr>
        <p:spPr>
          <a:xfrm>
            <a:off x="822612" y="2362333"/>
            <a:ext cx="77305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Append the following text as an additional requirement to section 2.1.1:</a:t>
            </a:r>
            <a:endParaRPr lang="en-GB" altLang="zh-CN" sz="28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990600" y="3612418"/>
            <a:ext cx="7869560" cy="132875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spcBef>
                <a:spcPts val="0"/>
              </a:spcBef>
              <a:buNone/>
            </a:pPr>
            <a:r>
              <a:rPr lang="en-US" altLang="zh-CN" sz="2800" dirty="0" smtClean="0"/>
              <a:t>    802.11az  system operating in 2.4GHz and 5GHz band  should have accuracy of 20cm </a:t>
            </a:r>
            <a:r>
              <a:rPr lang="en-US" altLang="zh-CN" sz="2800" dirty="0"/>
              <a:t>to </a:t>
            </a:r>
            <a:r>
              <a:rPr lang="en-US" altLang="zh-CN" sz="2800" dirty="0" smtClean="0"/>
              <a:t>50cm (or FFS) </a:t>
            </a:r>
            <a:r>
              <a:rPr lang="en-US" altLang="zh-CN" sz="2800" dirty="0"/>
              <a:t>@90</a:t>
            </a:r>
            <a:r>
              <a:rPr lang="en-US" altLang="zh-CN" sz="2800" dirty="0" smtClean="0"/>
              <a:t>%.</a:t>
            </a:r>
            <a:endParaRPr lang="zh-CN" altLang="en-US" sz="2800" dirty="0"/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323528" y="134076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de-DE" altLang="zh-CN" sz="4000" kern="0" dirty="0" smtClean="0">
                <a:solidFill>
                  <a:sysClr val="windowText" lastClr="000000"/>
                </a:solidFill>
              </a:rPr>
              <a:t>Suggestions</a:t>
            </a:r>
            <a:endParaRPr lang="zh-CN" altLang="en-US" sz="2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7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5454" y="6475413"/>
            <a:ext cx="1438471" cy="184666"/>
          </a:xfrm>
          <a:noFill/>
        </p:spPr>
        <p:txBody>
          <a:bodyPr/>
          <a:lstStyle/>
          <a:p>
            <a:r>
              <a:rPr lang="en-US" altLang="zh-CN" dirty="0" err="1" smtClean="0"/>
              <a:t>Meimei</a:t>
            </a:r>
            <a:r>
              <a:rPr lang="en-US" altLang="zh-CN" dirty="0" smtClean="0"/>
              <a:t> Dang (CATR)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タイトル 1"/>
          <p:cNvSpPr>
            <a:spLocks noGrp="1"/>
          </p:cNvSpPr>
          <p:nvPr/>
        </p:nvSpPr>
        <p:spPr bwMode="auto">
          <a:xfrm>
            <a:off x="666235" y="990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zh-CN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8" name="Rectangle 2"/>
          <p:cNvSpPr>
            <a:spLocks noGrp="1" noChangeArrowheads="1"/>
          </p:cNvSpPr>
          <p:nvPr/>
        </p:nvSpPr>
        <p:spPr bwMode="auto">
          <a:xfrm>
            <a:off x="524721" y="2667000"/>
            <a:ext cx="7913914" cy="12695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smtClean="0"/>
              <a:t>    11-16-0424-02-00az-proposed-802-11az-functional-requirements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338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17861</TotalTime>
  <Words>150</Words>
  <Application>Microsoft Office PowerPoint</Application>
  <PresentationFormat>全屏显示(4:3)</PresentationFormat>
  <Paragraphs>34</Paragraphs>
  <Slides>4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PowerPoint 演示文稿</vt:lpstr>
      <vt:lpstr>PowerPoint 演示文稿</vt:lpstr>
      <vt:lpstr>PowerPoint 演示文稿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Dang</cp:lastModifiedBy>
  <cp:revision>188</cp:revision>
  <cp:lastPrinted>1998-02-10T13:28:06Z</cp:lastPrinted>
  <dcterms:created xsi:type="dcterms:W3CDTF">2009-11-09T00:32:22Z</dcterms:created>
  <dcterms:modified xsi:type="dcterms:W3CDTF">2016-07-25T20:43:27Z</dcterms:modified>
</cp:coreProperties>
</file>