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57" r:id="rId3"/>
    <p:sldId id="451" r:id="rId4"/>
    <p:sldId id="452" r:id="rId5"/>
    <p:sldId id="453" r:id="rId6"/>
    <p:sldId id="454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真野 浩" initials="真野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82" autoAdjust="0"/>
    <p:restoredTop sz="86486" autoAdjust="0"/>
  </p:normalViewPr>
  <p:slideViewPr>
    <p:cSldViewPr showGuides="1">
      <p:cViewPr>
        <p:scale>
          <a:sx n="100" d="100"/>
          <a:sy n="100" d="100"/>
        </p:scale>
        <p:origin x="296" y="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944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50" d="100"/>
        <a:sy n="150" d="100"/>
      </p:scale>
      <p:origin x="0" y="10128"/>
    </p:cViewPr>
  </p:sorterViewPr>
  <p:notesViewPr>
    <p:cSldViewPr showGuides="1">
      <p:cViewPr varScale="1">
        <p:scale>
          <a:sx n="74" d="100"/>
          <a:sy n="74" d="100"/>
        </p:scale>
        <p:origin x="-3080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54475" y="174625"/>
            <a:ext cx="2184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charset="0"/>
              </a:defRPr>
            </a:lvl1pPr>
          </a:lstStyle>
          <a:p>
            <a:pPr>
              <a:defRPr/>
            </a:pPr>
            <a:r>
              <a:rPr lang="de-DE" altLang="ja-JP" smtClean="0"/>
              <a:t>doc.: IEEE 802.11-16/xxxxr0</a:t>
            </a:r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4304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 altLang="ja-JP" smtClean="0"/>
              <a:t>July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45038" y="8982075"/>
            <a:ext cx="157321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1E0BDAB5-0E9A-0944-83A9-C1762299F6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392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 smtClean="0"/>
              <a:t>doc.: IEEE 802.11-16/xxxxr0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658DDA19-48F8-D54F-B94A-B5244F20A2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996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de-DE" altLang="ja-JP" smtClean="0">
                <a:latin typeface="Times New Roman" pitchFamily="-84" charset="0"/>
                <a:cs typeface="ＭＳ Ｐゴシック" pitchFamily="-84" charset="-128"/>
              </a:rPr>
              <a:t>doc.: IEEE 802.11-16/xxxxr0</a:t>
            </a:r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de-DE" altLang="ja-JP" smtClean="0">
                <a:latin typeface="Times New Roman" pitchFamily="-84" charset="0"/>
                <a:cs typeface="ＭＳ Ｐゴシック" pitchFamily="-84" charset="-128"/>
              </a:rPr>
              <a:t>July 2016</a:t>
            </a:r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de-DE" altLang="ja-JP" smtClean="0">
                <a:latin typeface="Times New Roman" pitchFamily="-84" charset="0"/>
                <a:cs typeface="ＭＳ Ｐゴシック" pitchFamily="-84" charset="-128"/>
              </a:rPr>
              <a:t>Marc Emmelmann, SELF</a:t>
            </a:r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EEA713CC-9B1F-7247-BAAA-33C260C63A7B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1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76464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de-DE" altLang="ja-JP" smtClean="0">
                <a:latin typeface="Times New Roman" pitchFamily="-84" charset="0"/>
                <a:cs typeface="ＭＳ Ｐゴシック" pitchFamily="-84" charset="-128"/>
              </a:rPr>
              <a:t>doc.: IEEE 802.11-16/xxxxr0</a:t>
            </a:r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de-DE" altLang="ja-JP" smtClean="0">
                <a:latin typeface="Times New Roman" pitchFamily="-84" charset="0"/>
                <a:cs typeface="ＭＳ Ｐゴシック" pitchFamily="-84" charset="-128"/>
              </a:rPr>
              <a:t>July 2016</a:t>
            </a:r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de-DE" altLang="ja-JP" smtClean="0">
                <a:latin typeface="Times New Roman" pitchFamily="-84" charset="0"/>
                <a:cs typeface="ＭＳ Ｐゴシック" pitchFamily="-84" charset="-128"/>
              </a:rPr>
              <a:t>Marc Emmelmann, SELF</a:t>
            </a:r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15D7D818-1B16-6C40-A628-DF82F11E84A6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2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099454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Need</a:t>
            </a:r>
            <a:r>
              <a:rPr lang="en-US" baseline="0" dirty="0" smtClean="0"/>
              <a:t> to be in SB on Oct 17 final SB on draft unchanged.</a:t>
            </a:r>
          </a:p>
          <a:p>
            <a:pPr lvl="2"/>
            <a:r>
              <a:rPr lang="en-US" altLang="ja-JP" dirty="0" smtClean="0">
                <a:solidFill>
                  <a:srgbClr val="FF0000"/>
                </a:solidFill>
              </a:rPr>
              <a:t>Note: Aug16 </a:t>
            </a:r>
            <a:r>
              <a:rPr lang="en-US" altLang="ja-JP" dirty="0" err="1" smtClean="0">
                <a:solidFill>
                  <a:srgbClr val="FF0000"/>
                </a:solidFill>
              </a:rPr>
              <a:t>recirc</a:t>
            </a:r>
            <a:r>
              <a:rPr lang="en-US" altLang="ja-JP" dirty="0" smtClean="0">
                <a:solidFill>
                  <a:srgbClr val="FF0000"/>
                </a:solidFill>
              </a:rPr>
              <a:t> to make final technical changes (D9.0) based on comment resolutions this week</a:t>
            </a:r>
          </a:p>
          <a:p>
            <a:pPr lvl="2"/>
            <a:r>
              <a:rPr lang="en-US" altLang="ja-JP" dirty="0" smtClean="0">
                <a:solidFill>
                  <a:srgbClr val="FF0000"/>
                </a:solidFill>
              </a:rPr>
              <a:t>Sep 16 (D10.0) only changes due to merging </a:t>
            </a:r>
            <a:r>
              <a:rPr lang="en-US" altLang="ja-JP" dirty="0" err="1" smtClean="0">
                <a:solidFill>
                  <a:srgbClr val="FF0000"/>
                </a:solidFill>
              </a:rPr>
              <a:t>REVmc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2"/>
            <a:r>
              <a:rPr lang="en-US" altLang="ja-JP" dirty="0" smtClean="0">
                <a:solidFill>
                  <a:srgbClr val="FF0000"/>
                </a:solidFill>
              </a:rPr>
              <a:t>Oct 16 (D10.0-unchanged) </a:t>
            </a:r>
            <a:r>
              <a:rPr lang="en-US" altLang="ja-JP" dirty="0" err="1" smtClean="0">
                <a:solidFill>
                  <a:srgbClr val="FF0000"/>
                </a:solidFill>
              </a:rPr>
              <a:t>recirc</a:t>
            </a:r>
            <a:r>
              <a:rPr lang="en-US" altLang="ja-JP" dirty="0" smtClean="0">
                <a:solidFill>
                  <a:srgbClr val="FF0000"/>
                </a:solidFill>
              </a:rPr>
              <a:t> of unchanged draft</a:t>
            </a:r>
          </a:p>
          <a:p>
            <a:endParaRPr lang="en-US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doc.: IEEE 802.11-16/xxxxr0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July 2016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5707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Marc Emmelmann (SELF)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37B09A0-BB64-D944-91DA-E0878867DF6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Marc Emmelmann (SELF)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E6B96CA3-E382-3442-AFFD-A7E4C21871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Marc Emmelmann (SELF)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AEDB6D0-FFAE-0B45-B840-AFAB375B01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Marc Emmelmann (SELF)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E275D85B-EEFE-A142-B02B-B9A3C45424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Marc Emmelmann (SELF)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3060BA80-4FDB-C140-AD27-D6552766E6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Marc Emmelmann (SELF)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101B002-A266-024B-B22F-DC19655FC8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Marc Emmelmann (SELF)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0ADC790-B12E-AA44-AF08-80525594A06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Marc Emmelmann (SELF)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47AE1E1-1499-D74A-95A4-7F4FAB76A92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Marc Emmelmann (SELF)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4C7CEA63-2B76-A643-8598-A4403A39BB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Marc Emmelmann (SELF)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E0BA808-DB25-844A-A2EE-229D6A5C1DE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Marc Emmelmann (SELF)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19255177-E4EC-BE4C-B516-B975FB15DB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 altLang="ja-JP" smtClean="0"/>
              <a:t>July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41949" y="6475413"/>
            <a:ext cx="14019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 altLang="ja-JP" smtClean="0"/>
              <a:t>Marc Emmelmann (SELF)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504787E-AE3C-CC4D-B314-7185A8D4272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521547" y="332601"/>
            <a:ext cx="292395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>
              <a:defRPr/>
            </a:pPr>
            <a:r>
              <a:rPr lang="en-US" altLang="ja-JP" sz="1800" b="1" dirty="0"/>
              <a:t>doc.: IEEE </a:t>
            </a:r>
            <a:r>
              <a:rPr lang="en-US" altLang="ja-JP" sz="1800" b="1" dirty="0" smtClean="0"/>
              <a:t>802.11-16-0990-00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9139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</a:rPr>
              <a:t>Agenda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-1808163" y="1539875"/>
            <a:ext cx="184150" cy="276225"/>
          </a:xfrm>
          <a:prstGeom prst="rect">
            <a:avLst/>
          </a:prstGeom>
          <a:noFill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kumimoji="1" lang="ja-JP" altLang="en-US">
              <a:latin typeface="Times New Roman" charset="0"/>
              <a:ea typeface="ＭＳ Ｐゴシック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de-DE" altLang="ja-JP" smtClean="0">
                <a:latin typeface="Times New Roman" pitchFamily="-84" charset="0"/>
              </a:rPr>
              <a:t>July 2016</a:t>
            </a:r>
            <a:endParaRPr lang="en-US" altLang="ja-JP" dirty="0" smtClean="0">
              <a:latin typeface="Times New Roman" pitchFamily="-84" charset="0"/>
            </a:endParaRP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altLang="ja-JP" smtClean="0">
                <a:latin typeface="Times New Roman" pitchFamily="-84" charset="0"/>
              </a:rPr>
              <a:t>Marc Emmelmann (SELF)</a:t>
            </a:r>
            <a:endParaRPr lang="en-US" altLang="ja-JP" smtClean="0">
              <a:latin typeface="Times New Roman" pitchFamily="-84" charset="0"/>
            </a:endParaRP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54262BD9-4907-E34E-8190-C8561625922C}" type="slidenum">
              <a:rPr lang="en-US" altLang="ja-JP">
                <a:latin typeface="Times New Roman" pitchFamily="-84" charset="0"/>
              </a:rPr>
              <a:pPr/>
              <a:t>1</a:t>
            </a:fld>
            <a:endParaRPr lang="en-US" altLang="ja-JP">
              <a:latin typeface="Times New Roman" pitchFamily="-84" charset="0"/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8077200" cy="1295400"/>
          </a:xfrm>
          <a:noFill/>
        </p:spPr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PAR Extension Motions</a:t>
            </a:r>
            <a:endParaRPr lang="en-US" altLang="ja-JP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>
                <a:ea typeface="ＭＳ Ｐゴシック" pitchFamily="-84" charset="-128"/>
                <a:cs typeface="ＭＳ Ｐゴシック" pitchFamily="-84" charset="-128"/>
              </a:rPr>
              <a:t>Date: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 2016-07-24</a:t>
            </a:r>
            <a:endParaRPr lang="en-US" altLang="ja-JP" sz="2000" b="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/>
              <a:t>Authors:</a:t>
            </a:r>
            <a:endParaRPr lang="en-US" altLang="ja-JP" sz="200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388938" y="3429000"/>
          <a:ext cx="8264590" cy="955676"/>
        </p:xfrm>
        <a:graphic>
          <a:graphicData uri="http://schemas.openxmlformats.org/drawingml/2006/table">
            <a:tbl>
              <a:tblPr/>
              <a:tblGrid>
                <a:gridCol w="1230312"/>
                <a:gridCol w="1777761"/>
                <a:gridCol w="2265898"/>
                <a:gridCol w="1195091"/>
                <a:gridCol w="1795528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1" lang="ja-JP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Company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Address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Marc Emmelmann</a:t>
                      </a:r>
                      <a:endParaRPr kumimoji="1" lang="ja-JP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SELF</a:t>
                      </a:r>
                      <a:endParaRPr kumimoji="1" 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400" dirty="0" smtClean="0"/>
                        <a:t>Berlin, Germany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emmelmann@ieee.org</a:t>
                      </a: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Times New Roman" pitchFamily="-65" charset="0"/>
                        <a:cs typeface="Times New Roman" pitchFamily="-65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de-DE" altLang="ja-JP" smtClean="0">
                <a:latin typeface="Times New Roman" pitchFamily="-84" charset="0"/>
              </a:rPr>
              <a:t>July 2016</a:t>
            </a:r>
            <a:endParaRPr lang="en-US" altLang="ja-JP" dirty="0" smtClean="0">
              <a:latin typeface="Times New Roman" pitchFamily="-84" charset="0"/>
            </a:endParaRPr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altLang="ja-JP" smtClean="0">
                <a:latin typeface="Times New Roman" pitchFamily="-84" charset="0"/>
              </a:rPr>
              <a:t>Marc Emmelmann (SELF)</a:t>
            </a:r>
            <a:endParaRPr lang="en-US" altLang="ja-JP" smtClean="0">
              <a:latin typeface="Times New Roman" pitchFamily="-84" charset="0"/>
            </a:endParaRP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2F5A7B3D-1827-CB4F-B70B-BC122C1560E6}" type="slidenum">
              <a:rPr lang="en-US" altLang="ja-JP">
                <a:latin typeface="Times New Roman" pitchFamily="-84" charset="0"/>
              </a:rPr>
              <a:pPr/>
              <a:t>2</a:t>
            </a:fld>
            <a:endParaRPr lang="en-US" altLang="ja-JP">
              <a:latin typeface="Times New Roman" pitchFamily="-84" charset="0"/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ja-JP" sz="4000" smtClean="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848600" cy="1066800"/>
          </a:xfrm>
          <a:noFill/>
        </p:spPr>
        <p:txBody>
          <a:bodyPr/>
          <a:lstStyle/>
          <a:p>
            <a:pPr>
              <a:buFontTx/>
              <a:buNone/>
            </a:pP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This submissions contains motions to assist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in extending the PAR.</a:t>
            </a:r>
          </a:p>
          <a:p>
            <a:pPr>
              <a:buFontTx/>
              <a:buNone/>
            </a:pPr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July 2016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Marc Emmelmann (SELF)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4114800"/>
          </a:xfrm>
        </p:spPr>
        <p:txBody>
          <a:bodyPr/>
          <a:lstStyle/>
          <a:p>
            <a:pPr lvl="1">
              <a:buFontTx/>
              <a:buNone/>
            </a:pPr>
            <a:r>
              <a:rPr lang="en-US" altLang="ja-JP" dirty="0" smtClean="0"/>
              <a:t>PAR Approved, Modified, or Extended 		2010-12-08</a:t>
            </a:r>
          </a:p>
          <a:p>
            <a:pPr lvl="1"/>
            <a:r>
              <a:rPr lang="en-US" altLang="ja-JP" dirty="0" smtClean="0"/>
              <a:t>WG Letter Ballots Initial / Recirc		Mar14/Sep14/Jan15/</a:t>
            </a:r>
            <a:br>
              <a:rPr lang="en-US" altLang="ja-JP" dirty="0" smtClean="0"/>
            </a:br>
            <a:r>
              <a:rPr lang="en-US" altLang="ja-JP" dirty="0" smtClean="0"/>
              <a:t>						Mar15/Jul15/Aug15</a:t>
            </a:r>
          </a:p>
          <a:p>
            <a:pPr lvl="1"/>
            <a:r>
              <a:rPr lang="en-US" altLang="ja-JP" dirty="0" smtClean="0"/>
              <a:t>MEC Done				Nov14		</a:t>
            </a:r>
          </a:p>
          <a:p>
            <a:pPr lvl="1"/>
            <a:r>
              <a:rPr lang="en-US" altLang="ja-JP" dirty="0" smtClean="0"/>
              <a:t>Form Sponsor Ballot Pool / Reform	            	Mar15</a:t>
            </a:r>
          </a:p>
          <a:p>
            <a:pPr lvl="1"/>
            <a:r>
              <a:rPr lang="en-US" altLang="ja-JP" dirty="0" smtClean="0"/>
              <a:t>IEEE-SA Sponsor Ballots Initial / Recirc         Sep 15/Mar 16/</a:t>
            </a:r>
            <a:r>
              <a:rPr lang="en-US" altLang="ja-JP" dirty="0" smtClean="0">
                <a:solidFill>
                  <a:srgbClr val="FF0000"/>
                </a:solidFill>
              </a:rPr>
              <a:t>Aug 16</a:t>
            </a:r>
            <a:br>
              <a:rPr lang="en-US" altLang="ja-JP" dirty="0" smtClean="0">
                <a:solidFill>
                  <a:srgbClr val="FF0000"/>
                </a:solidFill>
              </a:rPr>
            </a:br>
            <a:r>
              <a:rPr lang="en-US" altLang="ja-JP" dirty="0" smtClean="0">
                <a:solidFill>
                  <a:srgbClr val="FF0000"/>
                </a:solidFill>
              </a:rPr>
              <a:t>						Sep 16/Oct 16</a:t>
            </a:r>
          </a:p>
          <a:p>
            <a:pPr lvl="1"/>
            <a:r>
              <a:rPr lang="en-US" altLang="ja-JP" dirty="0" smtClean="0"/>
              <a:t>Final 802.11 WG Approval	                             </a:t>
            </a:r>
            <a:r>
              <a:rPr lang="en-US" altLang="ja-JP" dirty="0" smtClean="0">
                <a:solidFill>
                  <a:srgbClr val="FF0000"/>
                </a:solidFill>
              </a:rPr>
              <a:t>Sep 16</a:t>
            </a:r>
          </a:p>
          <a:p>
            <a:pPr lvl="1"/>
            <a:r>
              <a:rPr lang="en-US" altLang="ja-JP" dirty="0" smtClean="0"/>
              <a:t>final or Conditional 802 EC Approval           	</a:t>
            </a:r>
            <a:r>
              <a:rPr lang="en-US" altLang="ja-JP" dirty="0" smtClean="0">
                <a:solidFill>
                  <a:srgbClr val="FF0000"/>
                </a:solidFill>
              </a:rPr>
              <a:t>Oct 4</a:t>
            </a:r>
            <a:r>
              <a:rPr lang="en-US" altLang="ja-JP" baseline="30000" dirty="0" smtClean="0">
                <a:solidFill>
                  <a:srgbClr val="FF0000"/>
                </a:solidFill>
              </a:rPr>
              <a:t>th</a:t>
            </a:r>
            <a:r>
              <a:rPr lang="en-US" altLang="ja-JP" dirty="0" smtClean="0">
                <a:solidFill>
                  <a:srgbClr val="FF0000"/>
                </a:solidFill>
              </a:rPr>
              <a:t>, 2016 (</a:t>
            </a:r>
            <a:r>
              <a:rPr lang="en-US" altLang="ja-JP" dirty="0" err="1" smtClean="0">
                <a:solidFill>
                  <a:srgbClr val="FF0000"/>
                </a:solidFill>
              </a:rPr>
              <a:t>telco</a:t>
            </a:r>
            <a:r>
              <a:rPr lang="en-US" altLang="ja-JP" dirty="0" smtClean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en-US" altLang="ja-JP" dirty="0" smtClean="0"/>
              <a:t>RevCom &amp; Standards Board Final or</a:t>
            </a:r>
            <a:br>
              <a:rPr lang="en-US" altLang="ja-JP" dirty="0" smtClean="0"/>
            </a:br>
            <a:r>
              <a:rPr lang="en-US" altLang="ja-JP" dirty="0" smtClean="0"/>
              <a:t> Continuous Process Approval 		</a:t>
            </a:r>
            <a:r>
              <a:rPr lang="en-US" altLang="ja-JP" dirty="0" smtClean="0">
                <a:solidFill>
                  <a:srgbClr val="FF0000"/>
                </a:solidFill>
              </a:rPr>
              <a:t>Dec 16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TGai</a:t>
            </a:r>
            <a:r>
              <a:rPr lang="en-US" dirty="0" smtClean="0"/>
              <a:t> Time Line approval)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8305800" cy="4114800"/>
          </a:xfrm>
        </p:spPr>
        <p:txBody>
          <a:bodyPr/>
          <a:lstStyle/>
          <a:p>
            <a:r>
              <a:rPr lang="en-US" dirty="0" smtClean="0"/>
              <a:t>Move to approve the timeline as shown in </a:t>
            </a:r>
            <a:r>
              <a:rPr lang="en-US" dirty="0" smtClean="0"/>
              <a:t>11-16/0990r0.</a:t>
            </a:r>
          </a:p>
          <a:p>
            <a:endParaRPr lang="en-US" dirty="0"/>
          </a:p>
          <a:p>
            <a:r>
              <a:rPr lang="en-US" dirty="0" smtClean="0"/>
              <a:t>Moved: Ping Fang</a:t>
            </a:r>
          </a:p>
          <a:p>
            <a:r>
              <a:rPr lang="en-US" dirty="0" err="1" smtClean="0"/>
              <a:t>Secoded:George</a:t>
            </a:r>
            <a:r>
              <a:rPr lang="en-US" dirty="0" smtClean="0"/>
              <a:t> </a:t>
            </a:r>
            <a:r>
              <a:rPr lang="en-US" dirty="0" err="1" smtClean="0"/>
              <a:t>Calev</a:t>
            </a:r>
            <a:endParaRPr lang="en-US" dirty="0" smtClean="0"/>
          </a:p>
          <a:p>
            <a:r>
              <a:rPr lang="en-US" dirty="0" smtClean="0"/>
              <a:t>Result:5/0/1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July 2016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Marc Emmelmann (SELF)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br>
              <a:rPr lang="en-US" dirty="0" smtClean="0"/>
            </a:br>
            <a:r>
              <a:rPr lang="en-US" dirty="0" smtClean="0"/>
              <a:t>(Re-approval of 5C)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Believing that the Five Criteria contained in the document referenced below meets IEEE 802 guidelines,</a:t>
            </a:r>
            <a:endParaRPr lang="ja-JP" altLang="en-US" dirty="0" smtClean="0"/>
          </a:p>
          <a:p>
            <a:pPr lvl="0"/>
            <a:r>
              <a:rPr lang="en-GB" dirty="0" smtClean="0"/>
              <a:t>Request that the Five Criteria contained in 11-10/1153r0 be posted to the IEEE 802 Executive Committee (EC) agenda for WG 802 preview and EC approval</a:t>
            </a:r>
            <a:r>
              <a:rPr lang="en-GB" dirty="0" smtClean="0"/>
              <a:t>.</a:t>
            </a:r>
          </a:p>
          <a:p>
            <a:pPr lvl="0"/>
            <a:endParaRPr lang="en-GB" altLang="ja-JP" dirty="0"/>
          </a:p>
          <a:p>
            <a:pPr lvl="0"/>
            <a:r>
              <a:rPr lang="en-GB" altLang="ja-JP" dirty="0" smtClean="0"/>
              <a:t>Moved: Ping Fang</a:t>
            </a:r>
          </a:p>
          <a:p>
            <a:pPr lvl="0"/>
            <a:r>
              <a:rPr lang="en-GB" altLang="ja-JP" dirty="0" err="1" smtClean="0"/>
              <a:t>Seconded:Hitoshi</a:t>
            </a:r>
            <a:r>
              <a:rPr lang="en-GB" altLang="ja-JP" dirty="0" smtClean="0"/>
              <a:t> Morioka</a:t>
            </a:r>
          </a:p>
          <a:p>
            <a:pPr lvl="0"/>
            <a:r>
              <a:rPr lang="en-GB" altLang="ja-JP" dirty="0" smtClean="0"/>
              <a:t>Result:7/0/0</a:t>
            </a:r>
            <a:endParaRPr lang="ja-JP" altLang="en-US" dirty="0" smtClean="0"/>
          </a:p>
          <a:p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July 2016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Marc Emmelmann (SELF)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br>
              <a:rPr lang="en-US" dirty="0" smtClean="0"/>
            </a:br>
            <a:r>
              <a:rPr lang="en-US" dirty="0" smtClean="0"/>
              <a:t>(approval of PAR extension)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Believing that the PAR extension contained in the document referenced below meets IEEE-SA guidelines,</a:t>
            </a:r>
            <a:endParaRPr lang="ja-JP" altLang="en-US" dirty="0" smtClean="0"/>
          </a:p>
          <a:p>
            <a:pPr lvl="0"/>
            <a:r>
              <a:rPr lang="en-GB" dirty="0" smtClean="0"/>
              <a:t>Request that the PAR extension contained in 11-16/0991r0 be posted to the IEEE 802 Executive Committee (EC) agenda for approval to submit to </a:t>
            </a:r>
            <a:r>
              <a:rPr lang="en-GB" dirty="0" err="1" smtClean="0"/>
              <a:t>NesCom</a:t>
            </a:r>
            <a:r>
              <a:rPr lang="en-GB" dirty="0" smtClean="0"/>
              <a:t>.</a:t>
            </a:r>
          </a:p>
          <a:p>
            <a:pPr lvl="0"/>
            <a:endParaRPr lang="en-GB" dirty="0" smtClean="0"/>
          </a:p>
          <a:p>
            <a:pPr lvl="0"/>
            <a:r>
              <a:rPr lang="en-GB" altLang="ja-JP" dirty="0" err="1" smtClean="0"/>
              <a:t>Moved:Ping</a:t>
            </a:r>
            <a:r>
              <a:rPr lang="en-GB" altLang="ja-JP" dirty="0" smtClean="0"/>
              <a:t> Fang</a:t>
            </a:r>
          </a:p>
          <a:p>
            <a:pPr lvl="0"/>
            <a:r>
              <a:rPr lang="en-GB" altLang="ja-JP" dirty="0" err="1" smtClean="0"/>
              <a:t>Seconded:George</a:t>
            </a:r>
            <a:r>
              <a:rPr lang="en-GB" altLang="ja-JP" dirty="0" smtClean="0"/>
              <a:t> </a:t>
            </a:r>
            <a:r>
              <a:rPr lang="en-GB" altLang="ja-JP" dirty="0" err="1" smtClean="0"/>
              <a:t>Calcev</a:t>
            </a:r>
            <a:endParaRPr lang="en-GB" altLang="ja-JP" dirty="0" smtClean="0"/>
          </a:p>
          <a:p>
            <a:pPr lvl="0"/>
            <a:r>
              <a:rPr lang="en-GB" altLang="ja-JP" dirty="0" smtClean="0"/>
              <a:t>Result y/n/a :8/0/0</a:t>
            </a:r>
            <a:endParaRPr lang="ja-JP" altLang="en-US" dirty="0" smtClean="0"/>
          </a:p>
          <a:p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July 2016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Marc Emmelmann (SELF)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802-11-Submission 4">
      <a:dk1>
        <a:srgbClr val="000000"/>
      </a:dk1>
      <a:lt1>
        <a:srgbClr val="FFFFFF"/>
      </a:lt1>
      <a:dk2>
        <a:srgbClr val="000000"/>
      </a:dk2>
      <a:lt2>
        <a:srgbClr val="393939"/>
      </a:lt2>
      <a:accent1>
        <a:srgbClr val="CBCBCB"/>
      </a:accent1>
      <a:accent2>
        <a:srgbClr val="868686"/>
      </a:accent2>
      <a:accent3>
        <a:srgbClr val="FFFFFF"/>
      </a:accent3>
      <a:accent4>
        <a:srgbClr val="000000"/>
      </a:accent4>
      <a:accent5>
        <a:srgbClr val="E2E2E2"/>
      </a:accent5>
      <a:accent6>
        <a:srgbClr val="797979"/>
      </a:accent6>
      <a:hlink>
        <a:srgbClr val="4D4D4D"/>
      </a:hlink>
      <a:folHlink>
        <a:srgbClr val="EAEAEA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1341</TotalTime>
  <Words>304</Words>
  <Application>Microsoft Macintosh PowerPoint</Application>
  <PresentationFormat>画面に合わせる (4:3)</PresentationFormat>
  <Paragraphs>77</Paragraphs>
  <Slides>6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ＭＳ Ｐゴシック</vt:lpstr>
      <vt:lpstr>ＭＳ 明朝</vt:lpstr>
      <vt:lpstr>Times New Roman</vt:lpstr>
      <vt:lpstr>802-11-Submission</vt:lpstr>
      <vt:lpstr>PAR Extension Motions</vt:lpstr>
      <vt:lpstr>Abstract</vt:lpstr>
      <vt:lpstr>Timeline</vt:lpstr>
      <vt:lpstr>Motion (TGai Time Line approval)</vt:lpstr>
      <vt:lpstr>Motion (Re-approval of 5C)</vt:lpstr>
      <vt:lpstr>Motion (approval of PAR extension)</vt:lpstr>
    </vt:vector>
  </TitlesOfParts>
  <Manager/>
  <Company>ATRD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TGai-Agenda-Los-Angels-Jan-2014</dc:title>
  <dc:subject/>
  <dc:creator>Hiroshi Mano</dc:creator>
  <cp:keywords/>
  <dc:description/>
  <cp:lastModifiedBy>h.mano@every-sense.com</cp:lastModifiedBy>
  <cp:revision>518</cp:revision>
  <cp:lastPrinted>1998-02-10T13:28:06Z</cp:lastPrinted>
  <dcterms:created xsi:type="dcterms:W3CDTF">2016-07-25T18:07:49Z</dcterms:created>
  <dcterms:modified xsi:type="dcterms:W3CDTF">2016-07-27T17:12:21Z</dcterms:modified>
  <cp:category/>
</cp:coreProperties>
</file>