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451" r:id="rId4"/>
    <p:sldId id="452" r:id="rId5"/>
    <p:sldId id="453" r:id="rId6"/>
    <p:sldId id="45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816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10128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de-DE" altLang="ja-JP" smtClean="0"/>
              <a:t>doc.: IEEE 802.11-16/xxxxr0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doc.: IEEE 802.11-16/xxxxr0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July 2016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Marc Emmelmann, SELF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doc.: IEEE 802.11-16/xxxxr0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July 2016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Marc Emmelmann, SELF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be in SB on Oct 1</a:t>
            </a:r>
            <a:r>
              <a:rPr lang="en-US" baseline="0" dirty="0" smtClean="0"/>
              <a:t>7 final SB on draft unchanged.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Note: Aug16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to make final technical changes (D9.0) based on comment resolutions this week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Sep 16 (D10.0) only changes due to merging </a:t>
            </a:r>
            <a:r>
              <a:rPr lang="en-US" altLang="ja-JP" dirty="0" err="1" smtClean="0">
                <a:solidFill>
                  <a:srgbClr val="FF0000"/>
                </a:solidFill>
              </a:rPr>
              <a:t>REVmc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Oct 16 (D10.0-unchanged)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of unchanged draft</a:t>
            </a: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521547" y="332601"/>
            <a:ext cx="29239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</a:t>
            </a:r>
            <a:r>
              <a:rPr lang="en-US" altLang="ja-JP" sz="1800" b="1" dirty="0" smtClean="0"/>
              <a:t>16-0990-00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91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Agenda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(SELF)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PAR Extension Motions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2016-07-24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264590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1777761"/>
                <a:gridCol w="2265898"/>
                <a:gridCol w="1195091"/>
                <a:gridCol w="179552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emmelmann@ieee.org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(SELF)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2F5A7B3D-1827-CB4F-B70B-BC122C1560E6}" type="slidenum">
              <a:rPr lang="en-US" altLang="ja-JP">
                <a:latin typeface="Times New Roman" pitchFamily="-84" charset="0"/>
              </a:rPr>
              <a:pPr/>
              <a:t>2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4000" smtClean="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1066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This submissions contains motions to assist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in extending the PAR.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</a:t>
            </a:r>
            <a:r>
              <a:rPr lang="en-US" altLang="ja-JP" dirty="0" smtClean="0"/>
              <a:t>/Jan15</a:t>
            </a:r>
            <a:r>
              <a:rPr lang="en-US" altLang="ja-JP" dirty="0" smtClean="0"/>
              <a:t>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</a:t>
            </a:r>
            <a:r>
              <a:rPr lang="en-US" altLang="ja-JP" dirty="0" smtClean="0">
                <a:solidFill>
                  <a:srgbClr val="FF0000"/>
                </a:solidFill>
              </a:rPr>
              <a:t>Aug </a:t>
            </a:r>
            <a:r>
              <a:rPr lang="en-US" altLang="ja-JP" dirty="0" smtClean="0">
                <a:solidFill>
                  <a:srgbClr val="FF0000"/>
                </a:solidFill>
              </a:rPr>
              <a:t>16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			</a:t>
            </a:r>
            <a:r>
              <a:rPr lang="en-US" altLang="ja-JP" dirty="0" smtClean="0">
                <a:solidFill>
                  <a:srgbClr val="FF0000"/>
                </a:solidFill>
              </a:rPr>
              <a:t>Sep 16/Oct 16</a:t>
            </a:r>
          </a:p>
          <a:p>
            <a:pPr lvl="1"/>
            <a:r>
              <a:rPr lang="en-US" altLang="ja-JP" dirty="0" smtClean="0"/>
              <a:t>Final </a:t>
            </a:r>
            <a:r>
              <a:rPr lang="en-US" altLang="ja-JP" dirty="0" smtClean="0"/>
              <a:t>802.11 WG Approval	                            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Sep 16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final or Conditional 802 EC Approval           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Oct 4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th</a:t>
            </a:r>
            <a:r>
              <a:rPr lang="en-US" altLang="ja-JP" dirty="0" smtClean="0">
                <a:solidFill>
                  <a:srgbClr val="FF0000"/>
                </a:solidFill>
              </a:rPr>
              <a:t>, 2016 (</a:t>
            </a:r>
            <a:r>
              <a:rPr lang="en-US" altLang="ja-JP" dirty="0" err="1" smtClean="0">
                <a:solidFill>
                  <a:srgbClr val="FF0000"/>
                </a:solidFill>
              </a:rPr>
              <a:t>telco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Dec </a:t>
            </a:r>
            <a:r>
              <a:rPr lang="en-US" altLang="ja-JP" dirty="0" smtClean="0">
                <a:solidFill>
                  <a:srgbClr val="FF0000"/>
                </a:solidFill>
              </a:rPr>
              <a:t>16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TGai</a:t>
            </a:r>
            <a:r>
              <a:rPr lang="en-US" dirty="0" smtClean="0"/>
              <a:t> Time Line approval)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the timeline as shown</a:t>
            </a:r>
            <a:r>
              <a:rPr lang="en-US" dirty="0" smtClean="0"/>
              <a:t> in 802.11-16-0990r0.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(Re-approval of 5C)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approval.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(approval of PAR extension)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</a:t>
            </a:r>
            <a:r>
              <a:rPr lang="en-GB" dirty="0" smtClean="0"/>
              <a:t>16/0991r0 </a:t>
            </a:r>
            <a:r>
              <a:rPr lang="en-GB" dirty="0" smtClean="0"/>
              <a:t>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458</Words>
  <Application>Microsoft Macintosh PowerPoint</Application>
  <PresentationFormat>Bildschirmpräsentation (4:3)</PresentationFormat>
  <Paragraphs>65</Paragraphs>
  <Slides>6</Slides>
  <Notes>3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802-11-Submission</vt:lpstr>
      <vt:lpstr>PAR Extension Motions</vt:lpstr>
      <vt:lpstr>Abstract</vt:lpstr>
      <vt:lpstr>Timeline</vt:lpstr>
      <vt:lpstr>Motion (TGai Time Line approval)</vt:lpstr>
      <vt:lpstr>Motion (Re-approval of 5C)</vt:lpstr>
      <vt:lpstr>Motion (approval of PAR extension)</vt:lpstr>
    </vt:vector>
  </TitlesOfParts>
  <Manager/>
  <Company>ATRD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TGai-Agenda-Los-Angels-Jan-2014</dc:title>
  <dc:subject/>
  <dc:creator>Hiroshi Mano</dc:creator>
  <cp:keywords/>
  <dc:description/>
  <cp:lastModifiedBy>Marc Emmelmann</cp:lastModifiedBy>
  <cp:revision>516</cp:revision>
  <cp:lastPrinted>1998-02-10T13:28:06Z</cp:lastPrinted>
  <dcterms:created xsi:type="dcterms:W3CDTF">2016-07-25T18:07:49Z</dcterms:created>
  <dcterms:modified xsi:type="dcterms:W3CDTF">2016-07-25T20:15:11Z</dcterms:modified>
  <cp:category/>
</cp:coreProperties>
</file>