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2" r:id="rId4"/>
    <p:sldId id="263" r:id="rId5"/>
    <p:sldId id="265" r:id="rId6"/>
    <p:sldId id="26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4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(Huawei Technologies)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July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(Huawei Technologies)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(Huawei Technologies)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(Huawei Technologies)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(Huawei Technologies)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(Huawei Technologies)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(Huawei Technologies)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smtClean="0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On High Efficiency WLAN (HEW) TG PAR Scope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3080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2815070"/>
              </p:ext>
            </p:extLst>
          </p:nvPr>
        </p:nvGraphicFramePr>
        <p:xfrm>
          <a:off x="520700" y="2589213"/>
          <a:ext cx="8032750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Document" r:id="rId5" imgW="8258040" imgH="2539270" progId="Word.Document.8">
                  <p:embed/>
                </p:oleObj>
              </mc:Choice>
              <mc:Fallback>
                <p:oleObj name="Document" r:id="rId5" imgW="8258040" imgH="253927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589213"/>
                        <a:ext cx="8032750" cy="246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4673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attempts to start the discussion on how to verify the TG PAR scope.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CA" dirty="0" smtClean="0"/>
              <a:t>From the PAR Scope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02386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zh-CN" sz="2000" dirty="0"/>
              <a:t>This amendment defines standardized modifications to both the IEEE 802.11 physical layers (PHY) and the IEEE 802.11 Medium Access Control layer (MAC) that </a:t>
            </a:r>
            <a:r>
              <a:rPr lang="en-GB" altLang="zh-CN" sz="2000" dirty="0">
                <a:solidFill>
                  <a:srgbClr val="00B050"/>
                </a:solidFill>
              </a:rPr>
              <a:t>enable at least one mode of operation </a:t>
            </a:r>
            <a:r>
              <a:rPr lang="en-GB" altLang="zh-CN" sz="2000" dirty="0"/>
              <a:t>capable of supporting at least </a:t>
            </a:r>
            <a:r>
              <a:rPr lang="en-GB" altLang="zh-CN" sz="2000" dirty="0">
                <a:solidFill>
                  <a:srgbClr val="00B050"/>
                </a:solidFill>
              </a:rPr>
              <a:t>four times improvement </a:t>
            </a:r>
            <a:r>
              <a:rPr lang="en-GB" altLang="zh-CN" sz="2000" dirty="0"/>
              <a:t>in the </a:t>
            </a:r>
            <a:r>
              <a:rPr lang="en-GB" altLang="zh-CN" sz="2000" dirty="0">
                <a:solidFill>
                  <a:srgbClr val="00B050"/>
                </a:solidFill>
              </a:rPr>
              <a:t>average throughput per station</a:t>
            </a:r>
            <a:r>
              <a:rPr lang="en-GB" altLang="zh-CN" sz="2000" dirty="0"/>
              <a:t> (measured at the MAC data service access point) in a dense deployment scenario, while maintaining or improving the power efficiency per station.</a:t>
            </a:r>
            <a:endParaRPr lang="zh-CN" altLang="zh-CN" sz="2000" dirty="0"/>
          </a:p>
          <a:p>
            <a:pPr>
              <a:buFont typeface="Times New Roman" pitchFamily="16" charset="0"/>
              <a:buChar char="•"/>
            </a:pPr>
            <a:endParaRPr lang="en-GB" sz="2000" dirty="0" smtClean="0"/>
          </a:p>
          <a:p>
            <a:pPr>
              <a:buFont typeface="Times New Roman" pitchFamily="16" charset="0"/>
              <a:buChar char="•"/>
            </a:pPr>
            <a:r>
              <a:rPr lang="en-GB" sz="2000" i="1" dirty="0" smtClean="0"/>
              <a:t>Unlike previous amendments (HT and VHT), this amendment is concerned with AVERAGE PER STATION THROUGHPUT not aggregate link throughput.</a:t>
            </a:r>
            <a:endParaRPr lang="en-GB" sz="2000" i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CA" dirty="0" smtClean="0"/>
              <a:t>More from the PAR (section 8.1 Additional Explanatory Notes)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16832"/>
            <a:ext cx="7772400" cy="4208463"/>
          </a:xfrm>
          <a:ln/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GB" altLang="zh-CN" sz="2000" dirty="0"/>
              <a:t>The increase in average throughput per station is not limited to four times improvement. Improvement values in the range of </a:t>
            </a:r>
            <a:r>
              <a:rPr lang="en-GB" altLang="zh-CN" sz="2000" dirty="0">
                <a:solidFill>
                  <a:srgbClr val="00B050"/>
                </a:solidFill>
              </a:rPr>
              <a:t>5-10</a:t>
            </a:r>
            <a:r>
              <a:rPr lang="en-GB" altLang="zh-CN" sz="2000" dirty="0"/>
              <a:t> </a:t>
            </a:r>
            <a:r>
              <a:rPr lang="en-GB" altLang="zh-CN" sz="2000" dirty="0">
                <a:solidFill>
                  <a:srgbClr val="00B050"/>
                </a:solidFill>
              </a:rPr>
              <a:t>times</a:t>
            </a:r>
            <a:r>
              <a:rPr lang="en-GB" altLang="zh-CN" sz="2000" dirty="0"/>
              <a:t> are targeted, depending on technology and scenario</a:t>
            </a:r>
            <a:r>
              <a:rPr lang="en-GB" altLang="zh-CN" sz="20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The amendment will be evaluated with a set of typical deployment scenarios representative of the main expected usage models that are likely to suffer bottlenecks in the coming years: residential, enterprise, indoor and outdoor hotspots. </a:t>
            </a:r>
            <a:r>
              <a:rPr lang="en-US" altLang="zh-CN" sz="2000" dirty="0">
                <a:solidFill>
                  <a:srgbClr val="00B050"/>
                </a:solidFill>
              </a:rPr>
              <a:t>HEW SG has initiated the creation of a high-level simulation scenario working document (ref: 11-13/1001r5) to model these scenarios. The simulation scenarios may include system characteristics extracted from measured IEEE 802.11 operations in the field.</a:t>
            </a:r>
            <a:endParaRPr lang="zh-CN" altLang="zh-CN" sz="2000" dirty="0">
              <a:solidFill>
                <a:srgbClr val="00B05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zh-CN" altLang="zh-CN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What is the TG Plan for Verifying the PAR Scope?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altLang="zh-CN" dirty="0" smtClean="0"/>
              <a:t>Currently neither the TG draft nor any submission shows that the PAR scope is achieved.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altLang="zh-CN" dirty="0" smtClean="0"/>
              <a:t>What options do we have?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altLang="zh-CN" dirty="0" smtClean="0"/>
              <a:t>Do Nothing – may cause issues with 802 EC and </a:t>
            </a:r>
            <a:r>
              <a:rPr lang="en-CA" altLang="zh-CN" dirty="0" err="1" smtClean="0"/>
              <a:t>RevCom</a:t>
            </a:r>
            <a:r>
              <a:rPr lang="en-CA" altLang="zh-CN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altLang="zh-CN" dirty="0" smtClean="0"/>
              <a:t>Change the PAR – basically say that we don’t know how much improvement is achieved in the parameter of interest.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altLang="zh-CN" dirty="0" smtClean="0"/>
              <a:t>Run system level simulations for a chosen set of simulation scenarios to verify the PAR scope– any volunteers.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altLang="zh-CN" dirty="0" smtClean="0"/>
              <a:t>The good news are we still have </a:t>
            </a:r>
            <a:r>
              <a:rPr lang="en-CA" altLang="zh-CN" dirty="0" smtClean="0"/>
              <a:t>some time</a:t>
            </a:r>
            <a:r>
              <a:rPr lang="en-CA" altLang="zh-CN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altLang="zh-CN" dirty="0" smtClean="0"/>
              <a:t>Need to be done as early as possible, preferably before D1.0.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739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29</TotalTime>
  <Words>502</Words>
  <Application>Microsoft Office PowerPoint</Application>
  <PresentationFormat>On-screen Show (4:3)</PresentationFormat>
  <Paragraphs>63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宋体</vt:lpstr>
      <vt:lpstr>Arial</vt:lpstr>
      <vt:lpstr>Times New Roman</vt:lpstr>
      <vt:lpstr>Office Theme</vt:lpstr>
      <vt:lpstr>Document</vt:lpstr>
      <vt:lpstr>On High Efficiency WLAN (HEW) TG PAR Scope </vt:lpstr>
      <vt:lpstr>Abstract</vt:lpstr>
      <vt:lpstr>From the PAR Scope</vt:lpstr>
      <vt:lpstr>More from the PAR (section 8.1 Additional Explanatory Notes)</vt:lpstr>
      <vt:lpstr>What is the TG Plan for Verifying the PAR Scope?</vt:lpstr>
      <vt:lpstr>References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High Efficiency WLAN (HEW) TG PAR Scope</dc:title>
  <dc:creator>Osama AboulMagd</dc:creator>
  <cp:lastModifiedBy>Osama AboulMagd</cp:lastModifiedBy>
  <cp:revision>8</cp:revision>
  <cp:lastPrinted>1601-01-01T00:00:00Z</cp:lastPrinted>
  <dcterms:created xsi:type="dcterms:W3CDTF">2016-07-21T02:54:19Z</dcterms:created>
  <dcterms:modified xsi:type="dcterms:W3CDTF">2016-07-25T12:45:45Z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1469450662</vt:lpwstr>
  </property>
</Properties>
</file>