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67" r:id="rId3"/>
    <p:sldId id="364" r:id="rId4"/>
    <p:sldId id="358" r:id="rId5"/>
    <p:sldId id="366" r:id="rId6"/>
    <p:sldId id="365" r:id="rId7"/>
    <p:sldId id="362" r:id="rId8"/>
    <p:sldId id="361" r:id="rId9"/>
    <p:sldId id="334" r:id="rId10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ma maggie" initials="mm" lastIdx="1" clrIdx="0">
    <p:extLst>
      <p:ext uri="{19B8F6BF-5375-455C-9EA6-DF929625EA0E}">
        <p15:presenceInfo xmlns:p15="http://schemas.microsoft.com/office/powerpoint/2012/main" userId="ecd3a4be1186f7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9112" autoAdjust="0"/>
  </p:normalViewPr>
  <p:slideViewPr>
    <p:cSldViewPr>
      <p:cViewPr varScale="1">
        <p:scale>
          <a:sx n="62" d="100"/>
          <a:sy n="62" d="100"/>
        </p:scale>
        <p:origin x="1234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65" y="62"/>
      </p:cViewPr>
      <p:guideLst>
        <p:guide orient="horz" pos="3062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30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356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01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527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069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6359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77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lt"/>
              </a:defRPr>
            </a:lvl1pPr>
            <a:lvl2pPr marL="800100" indent="-342900">
              <a:buFont typeface="Times New Roman" panose="02020603050405020304" pitchFamily="18" charset="0"/>
              <a:buChar char="−"/>
              <a:defRPr>
                <a:latin typeface="+mn-lt"/>
                <a:ea typeface="+mj-ea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371600" indent="0">
              <a:buFont typeface="Wingdings" panose="05000000000000000000" pitchFamily="2" charset="2"/>
              <a:buNone/>
              <a:defRPr>
                <a:latin typeface="+mn-lt"/>
              </a:defRPr>
            </a:lvl4pPr>
            <a:lvl5pPr marL="1828800" indent="0">
              <a:buFont typeface="Wingdings" panose="05000000000000000000" pitchFamily="2" charset="2"/>
              <a:buNone/>
              <a:defRPr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21890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802.11-16/0963r2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354" y="691417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EDCA rules - follow up 2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067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 dirty="0" smtClean="0"/>
              <a:t>: 2016-07-28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413974"/>
              </p:ext>
            </p:extLst>
          </p:nvPr>
        </p:nvGraphicFramePr>
        <p:xfrm>
          <a:off x="517525" y="2281238"/>
          <a:ext cx="7997825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2" name="Document" r:id="rId5" imgW="8262412" imgH="3106329" progId="Word.Document.8">
                  <p:embed/>
                </p:oleObj>
              </mc:Choice>
              <mc:Fallback>
                <p:oleObj name="Document" r:id="rId5" imgW="8262412" imgH="3106329" progId="Word.Document.8">
                  <p:embed/>
                  <p:pic>
                    <p:nvPicPr>
                      <p:cNvPr id="0" name="Picture 2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7997825" cy="300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409" y="1628800"/>
            <a:ext cx="9001794" cy="3896073"/>
          </a:xfrm>
          <a:ln>
            <a:noFill/>
          </a:ln>
        </p:spPr>
        <p:txBody>
          <a:bodyPr>
            <a:noAutofit/>
          </a:bodyPr>
          <a:lstStyle/>
          <a:p>
            <a:pPr lvl="0"/>
            <a:r>
              <a:rPr lang="en-US" altLang="ja-JP" dirty="0" smtClean="0"/>
              <a:t>Based on the motion passed in May meeting, The following concepts are present in the </a:t>
            </a:r>
            <a:r>
              <a:rPr lang="en-US" altLang="ja-JP" dirty="0" err="1" smtClean="0"/>
              <a:t>TGax</a:t>
            </a:r>
            <a:r>
              <a:rPr lang="en-US" altLang="ja-JP" dirty="0" smtClean="0"/>
              <a:t> SFD[1]</a:t>
            </a:r>
          </a:p>
          <a:p>
            <a:pPr lvl="1"/>
            <a:r>
              <a:rPr lang="en-US" altLang="ja-JP" dirty="0"/>
              <a:t>Allow the AP to choose any access category for contending to send the trigger frame</a:t>
            </a:r>
          </a:p>
          <a:p>
            <a:pPr marL="457200" lvl="1" indent="0">
              <a:buNone/>
            </a:pPr>
            <a:r>
              <a:rPr lang="en-US" altLang="ja-JP" dirty="0" smtClean="0"/>
              <a:t>	• The </a:t>
            </a:r>
            <a:r>
              <a:rPr lang="en-US" altLang="ja-JP" dirty="0"/>
              <a:t>chosen AC may give to the AP higher priority in accessing the channel </a:t>
            </a:r>
            <a:r>
              <a:rPr lang="en-US" altLang="ja-JP" dirty="0" smtClean="0"/>
              <a:t> </a:t>
            </a:r>
          </a:p>
          <a:p>
            <a:pPr marL="457200" lvl="1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      compared </a:t>
            </a:r>
            <a:r>
              <a:rPr lang="en-US" altLang="ja-JP" dirty="0"/>
              <a:t>to its associated STAs</a:t>
            </a:r>
          </a:p>
          <a:p>
            <a:r>
              <a:rPr lang="en-US" altLang="ja-JP" dirty="0" smtClean="0"/>
              <a:t>There were some further discussions about more details related to the above approved motion should be specified[2, 3]</a:t>
            </a:r>
            <a:endParaRPr lang="en-US" altLang="ja-JP" dirty="0"/>
          </a:p>
          <a:p>
            <a:pPr lvl="1"/>
            <a:r>
              <a:rPr lang="en-US" altLang="ja-JP" dirty="0" smtClean="0"/>
              <a:t>How to choose AC for a trigger frame</a:t>
            </a:r>
          </a:p>
          <a:p>
            <a:pPr lvl="1"/>
            <a:r>
              <a:rPr lang="en-US" altLang="ja-JP" dirty="0" smtClean="0"/>
              <a:t>How to use different set of EDCA parameter</a:t>
            </a:r>
          </a:p>
          <a:p>
            <a:r>
              <a:rPr lang="en-US" altLang="ja-JP" dirty="0"/>
              <a:t>In this contribution, we would like to discuss about how to </a:t>
            </a:r>
            <a:r>
              <a:rPr lang="en-US" altLang="ja-JP" dirty="0" smtClean="0"/>
              <a:t>use different set of EDCA parameter.</a:t>
            </a:r>
            <a:endParaRPr lang="en-US" altLang="ja-JP" dirty="0"/>
          </a:p>
          <a:p>
            <a:endParaRPr lang="en-US" altLang="ja-JP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74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362508"/>
            <a:ext cx="7770813" cy="1065213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066" y="1333127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Basically, AP may follow baseline EDCA channel </a:t>
            </a:r>
            <a:r>
              <a:rPr lang="en-US" altLang="ja-JP" dirty="0"/>
              <a:t>access </a:t>
            </a:r>
            <a:r>
              <a:rPr lang="en-US" altLang="ja-JP" dirty="0" smtClean="0"/>
              <a:t>mechanism </a:t>
            </a:r>
            <a:r>
              <a:rPr lang="en-US" altLang="ja-JP" dirty="0" smtClean="0"/>
              <a:t>which allows AP to </a:t>
            </a:r>
            <a:r>
              <a:rPr lang="en-US" altLang="ja-JP" dirty="0" smtClean="0"/>
              <a:t>use </a:t>
            </a:r>
            <a:r>
              <a:rPr lang="en-US" altLang="ja-JP" dirty="0" smtClean="0"/>
              <a:t>different </a:t>
            </a:r>
            <a:r>
              <a:rPr lang="en-US" altLang="ja-JP" dirty="0"/>
              <a:t>EDCA parameters </a:t>
            </a:r>
            <a:r>
              <a:rPr lang="en-US" altLang="ja-JP" dirty="0" smtClean="0"/>
              <a:t>than its associated STAs [4].</a:t>
            </a:r>
          </a:p>
          <a:p>
            <a:r>
              <a:rPr lang="en-US" altLang="ja-JP" dirty="0" smtClean="0"/>
              <a:t>How to use different set of EDCA parameters </a:t>
            </a:r>
          </a:p>
          <a:p>
            <a:pPr lvl="1"/>
            <a:r>
              <a:rPr lang="en-US" altLang="ja-JP" dirty="0" smtClean="0"/>
              <a:t>Option 1: AP is allowed to choose EDCA parameters to raise its priority to access channel.</a:t>
            </a:r>
          </a:p>
          <a:p>
            <a:pPr lvl="1"/>
            <a:r>
              <a:rPr lang="en-US" altLang="ja-JP" dirty="0" smtClean="0"/>
              <a:t>Option 2: AP broadcasts EDCA parameters to constrain associated STAs from accessing channel for a certain period.</a:t>
            </a:r>
          </a:p>
          <a:p>
            <a:pPr lvl="1"/>
            <a:r>
              <a:rPr lang="en-US" altLang="ja-JP" dirty="0" smtClean="0"/>
              <a:t>Option 3: both option 1 and option 2</a:t>
            </a:r>
          </a:p>
          <a:p>
            <a:pPr lvl="2"/>
            <a:endParaRPr lang="en-US" altLang="ja-JP" dirty="0"/>
          </a:p>
          <a:p>
            <a:pPr marL="457200" lvl="1" indent="0">
              <a:buNone/>
            </a:pPr>
            <a:r>
              <a:rPr lang="en-US" altLang="ja-JP" sz="1800" dirty="0" smtClean="0"/>
              <a:t> </a:t>
            </a:r>
            <a:endParaRPr lang="en-US" altLang="ja-JP" sz="1800" dirty="0"/>
          </a:p>
          <a:p>
            <a:pPr marL="457200" lvl="1" indent="0">
              <a:buNone/>
            </a:pPr>
            <a:endParaRPr lang="en-US" altLang="ja-JP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01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362508"/>
            <a:ext cx="7770813" cy="1065213"/>
          </a:xfrm>
        </p:spPr>
        <p:txBody>
          <a:bodyPr/>
          <a:lstStyle/>
          <a:p>
            <a:r>
              <a:rPr lang="en-US" dirty="0" smtClean="0"/>
              <a:t>Proposal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124744"/>
            <a:ext cx="9089454" cy="4760169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Option 1: AP </a:t>
            </a:r>
            <a:r>
              <a:rPr lang="en-US" altLang="ja-JP" dirty="0"/>
              <a:t>is allowed to choose </a:t>
            </a:r>
            <a:r>
              <a:rPr lang="en-US" altLang="ja-JP" dirty="0" smtClean="0"/>
              <a:t>EDCA </a:t>
            </a:r>
            <a:r>
              <a:rPr lang="en-US" altLang="ja-JP" dirty="0"/>
              <a:t>parameters to raise its priority to access channel.</a:t>
            </a:r>
          </a:p>
          <a:p>
            <a:pPr lvl="1"/>
            <a:r>
              <a:rPr lang="en-US" altLang="ja-JP" dirty="0"/>
              <a:t>E</a:t>
            </a:r>
            <a:r>
              <a:rPr lang="en-US" altLang="ja-JP" dirty="0" smtClean="0"/>
              <a:t>xample ( </a:t>
            </a:r>
            <a:r>
              <a:rPr lang="en-US" altLang="ja-JP" dirty="0"/>
              <a:t>TXOP limit = 0</a:t>
            </a:r>
            <a:r>
              <a:rPr lang="en-US" altLang="ja-JP" dirty="0" smtClean="0"/>
              <a:t>)</a:t>
            </a:r>
          </a:p>
          <a:p>
            <a:pPr lvl="1">
              <a:buAutoNum type="alphaLcParenBoth"/>
            </a:pPr>
            <a:endParaRPr lang="en-US" altLang="ja-JP" sz="1800" dirty="0" smtClean="0"/>
          </a:p>
          <a:p>
            <a:pPr marL="457200" lvl="1" indent="0">
              <a:buNone/>
            </a:pPr>
            <a:r>
              <a:rPr lang="en-US" altLang="ja-JP" sz="1800" dirty="0" smtClean="0"/>
              <a:t> </a:t>
            </a:r>
            <a:endParaRPr lang="en-US" altLang="ja-JP" sz="1800" dirty="0"/>
          </a:p>
          <a:p>
            <a:pPr marL="457200" lvl="1" indent="0">
              <a:buNone/>
            </a:pPr>
            <a:endParaRPr lang="en-US" altLang="ja-JP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222812"/>
            <a:ext cx="6281141" cy="4590564"/>
          </a:xfrm>
          <a:prstGeom prst="rect">
            <a:avLst/>
          </a:prstGeom>
        </p:spPr>
      </p:pic>
      <p:sp>
        <p:nvSpPr>
          <p:cNvPr id="12" name="正方形/長方形 11"/>
          <p:cNvSpPr/>
          <p:nvPr/>
        </p:nvSpPr>
        <p:spPr>
          <a:xfrm>
            <a:off x="349657" y="2420888"/>
            <a:ext cx="265070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solidFill>
                  <a:schemeClr val="tx1"/>
                </a:solidFill>
              </a:rPr>
              <a:t>(a) At </a:t>
            </a:r>
            <a:r>
              <a:rPr lang="en-US" altLang="ja-JP" sz="2000" dirty="0">
                <a:solidFill>
                  <a:schemeClr val="tx1"/>
                </a:solidFill>
              </a:rPr>
              <a:t>first, AP may </a:t>
            </a:r>
            <a:r>
              <a:rPr lang="en-US" altLang="ja-JP" sz="2000" dirty="0" smtClean="0">
                <a:solidFill>
                  <a:schemeClr val="tx1"/>
                </a:solidFill>
              </a:rPr>
              <a:t>keep obtaining several TXOPs </a:t>
            </a:r>
            <a:r>
              <a:rPr lang="en-US" altLang="ja-JP" sz="2000" dirty="0">
                <a:solidFill>
                  <a:schemeClr val="tx1"/>
                </a:solidFill>
              </a:rPr>
              <a:t>with </a:t>
            </a:r>
            <a:r>
              <a:rPr lang="en-US" altLang="ja-JP" sz="2000" dirty="0" smtClean="0">
                <a:solidFill>
                  <a:schemeClr val="tx1"/>
                </a:solidFill>
              </a:rPr>
              <a:t>higher priority than </a:t>
            </a:r>
            <a:r>
              <a:rPr lang="en-US" altLang="ja-JP" sz="2000" dirty="0">
                <a:solidFill>
                  <a:schemeClr val="tx1"/>
                </a:solidFill>
              </a:rPr>
              <a:t>its associated </a:t>
            </a:r>
            <a:r>
              <a:rPr lang="en-US" altLang="ja-JP" sz="2000" dirty="0" smtClean="0">
                <a:solidFill>
                  <a:schemeClr val="tx1"/>
                </a:solidFill>
              </a:rPr>
              <a:t>STAs.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05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362508"/>
            <a:ext cx="7770813" cy="1065213"/>
          </a:xfrm>
        </p:spPr>
        <p:txBody>
          <a:bodyPr/>
          <a:lstStyle/>
          <a:p>
            <a:r>
              <a:rPr lang="en-US" dirty="0" smtClean="0"/>
              <a:t>Proposal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189111"/>
            <a:ext cx="9089454" cy="4760169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Option 1: </a:t>
            </a:r>
            <a:r>
              <a:rPr lang="en-US" altLang="ja-JP" dirty="0"/>
              <a:t>AP is allowed to choose </a:t>
            </a:r>
            <a:r>
              <a:rPr lang="en-US" altLang="ja-JP" dirty="0" smtClean="0"/>
              <a:t>EDCA </a:t>
            </a:r>
            <a:r>
              <a:rPr lang="en-US" altLang="ja-JP" dirty="0"/>
              <a:t>parameters to raise its priority to access channel.</a:t>
            </a:r>
          </a:p>
          <a:p>
            <a:pPr lvl="1"/>
            <a:r>
              <a:rPr lang="en-US" altLang="ja-JP" dirty="0"/>
              <a:t>Example ( TXOP limit = 0)</a:t>
            </a:r>
          </a:p>
          <a:p>
            <a:pPr marL="457200" lvl="1" indent="0">
              <a:buNone/>
            </a:pPr>
            <a:endParaRPr lang="en-US" altLang="ja-JP" sz="1800" dirty="0" smtClean="0"/>
          </a:p>
          <a:p>
            <a:pPr marL="457200" lvl="1" indent="0">
              <a:buNone/>
            </a:pPr>
            <a:r>
              <a:rPr lang="en-US" altLang="ja-JP" sz="1800" dirty="0" smtClean="0"/>
              <a:t> </a:t>
            </a:r>
            <a:endParaRPr lang="en-US" altLang="ja-JP" sz="1800" dirty="0"/>
          </a:p>
          <a:p>
            <a:pPr marL="457200" lvl="1" indent="0">
              <a:buNone/>
            </a:pPr>
            <a:endParaRPr lang="en-US" altLang="ja-JP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sp>
        <p:nvSpPr>
          <p:cNvPr id="12" name="正方形/長方形 11"/>
          <p:cNvSpPr/>
          <p:nvPr/>
        </p:nvSpPr>
        <p:spPr>
          <a:xfrm>
            <a:off x="539552" y="2420888"/>
            <a:ext cx="327207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solidFill>
                  <a:schemeClr val="tx1"/>
                </a:solidFill>
              </a:rPr>
              <a:t>(b</a:t>
            </a:r>
            <a:r>
              <a:rPr lang="en-US" altLang="ja-JP" sz="2000" dirty="0">
                <a:solidFill>
                  <a:schemeClr val="tx1"/>
                </a:solidFill>
              </a:rPr>
              <a:t>) Then, associated STAs may </a:t>
            </a:r>
            <a:r>
              <a:rPr lang="en-US" altLang="ja-JP" sz="2000" dirty="0" smtClean="0">
                <a:solidFill>
                  <a:schemeClr val="tx1"/>
                </a:solidFill>
              </a:rPr>
              <a:t>obtain </a:t>
            </a:r>
            <a:r>
              <a:rPr lang="en-US" altLang="ja-JP" sz="2000" dirty="0">
                <a:solidFill>
                  <a:schemeClr val="tx1"/>
                </a:solidFill>
              </a:rPr>
              <a:t>TXOP </a:t>
            </a:r>
            <a:r>
              <a:rPr lang="en-US" altLang="ja-JP" sz="2000" dirty="0" smtClean="0">
                <a:solidFill>
                  <a:schemeClr val="tx1"/>
                </a:solidFill>
              </a:rPr>
              <a:t>after several TXOPs as </a:t>
            </a:r>
            <a:r>
              <a:rPr lang="en-US" altLang="ja-JP" sz="2000" dirty="0">
                <a:solidFill>
                  <a:schemeClr val="tx1"/>
                </a:solidFill>
              </a:rPr>
              <a:t>well, because they keep </a:t>
            </a:r>
            <a:r>
              <a:rPr lang="en-US" altLang="ja-JP" sz="2000" dirty="0" smtClean="0">
                <a:solidFill>
                  <a:schemeClr val="tx1"/>
                </a:solidFill>
              </a:rPr>
              <a:t>decrementing </a:t>
            </a:r>
            <a:r>
              <a:rPr lang="en-US" altLang="ja-JP" sz="2000" dirty="0">
                <a:solidFill>
                  <a:schemeClr val="tx1"/>
                </a:solidFill>
              </a:rPr>
              <a:t>the resumed </a:t>
            </a:r>
            <a:r>
              <a:rPr lang="en-US" altLang="ja-JP" sz="2000" dirty="0" err="1">
                <a:solidFill>
                  <a:schemeClr val="tx1"/>
                </a:solidFill>
              </a:rPr>
              <a:t>backoff</a:t>
            </a:r>
            <a:r>
              <a:rPr lang="en-US" altLang="ja-JP" sz="2000" dirty="0">
                <a:solidFill>
                  <a:schemeClr val="tx1"/>
                </a:solidFill>
              </a:rPr>
              <a:t> </a:t>
            </a:r>
            <a:r>
              <a:rPr lang="en-US" altLang="ja-JP" sz="2000" dirty="0" smtClean="0">
                <a:solidFill>
                  <a:schemeClr val="tx1"/>
                </a:solidFill>
              </a:rPr>
              <a:t>timer.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629" y="1916832"/>
            <a:ext cx="5376534" cy="457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78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362508"/>
            <a:ext cx="7770813" cy="1065213"/>
          </a:xfrm>
        </p:spPr>
        <p:txBody>
          <a:bodyPr/>
          <a:lstStyle/>
          <a:p>
            <a:r>
              <a:rPr lang="en-US" dirty="0" smtClean="0"/>
              <a:t>Proposal </a:t>
            </a:r>
            <a:r>
              <a:rPr lang="en-US" altLang="ja-JP" dirty="0" smtClean="0"/>
              <a:t>(</a:t>
            </a:r>
            <a:r>
              <a:rPr lang="en-US" altLang="ja-JP" dirty="0" err="1"/>
              <a:t>con’t</a:t>
            </a:r>
            <a:r>
              <a:rPr lang="en-US" altLang="ja-JP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066" y="1052736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Option 2: AP </a:t>
            </a:r>
            <a:r>
              <a:rPr lang="en-US" altLang="ja-JP" dirty="0"/>
              <a:t>broadcasts </a:t>
            </a:r>
            <a:r>
              <a:rPr lang="en-US" altLang="ja-JP" dirty="0" smtClean="0"/>
              <a:t>EDCA </a:t>
            </a:r>
            <a:r>
              <a:rPr lang="en-US" altLang="ja-JP" dirty="0"/>
              <a:t>parameters to constrain associated STAs from accessing channel for a certain period.</a:t>
            </a:r>
          </a:p>
          <a:p>
            <a:pPr lvl="1"/>
            <a:r>
              <a:rPr lang="en-US" altLang="ja-JP" dirty="0" smtClean="0"/>
              <a:t>Example:</a:t>
            </a:r>
            <a:endParaRPr lang="en-US" altLang="ja-JP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06008"/>
            <a:ext cx="9144000" cy="4276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12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970" y="1621159"/>
            <a:ext cx="8856984" cy="3896073"/>
          </a:xfrm>
        </p:spPr>
        <p:txBody>
          <a:bodyPr>
            <a:noAutofit/>
          </a:bodyPr>
          <a:lstStyle/>
          <a:p>
            <a:r>
              <a:rPr lang="en-US" altLang="ja-JP" dirty="0"/>
              <a:t>Basically, </a:t>
            </a:r>
            <a:r>
              <a:rPr lang="en-US" altLang="ja-JP" dirty="0"/>
              <a:t>AP may follow baseline EDCA channel access mechanism which allows AP to use different EDCA parameters than its associated </a:t>
            </a:r>
            <a:r>
              <a:rPr lang="en-US" altLang="ja-JP" dirty="0" smtClean="0"/>
              <a:t>STAs.</a:t>
            </a:r>
            <a:endParaRPr lang="en-US" altLang="ja-JP" dirty="0"/>
          </a:p>
          <a:p>
            <a:r>
              <a:rPr lang="en-US" altLang="ja-JP" dirty="0" smtClean="0"/>
              <a:t>How </a:t>
            </a:r>
            <a:r>
              <a:rPr lang="en-US" altLang="ja-JP" dirty="0"/>
              <a:t>to use different set of EDCA parameters </a:t>
            </a:r>
          </a:p>
          <a:p>
            <a:pPr lvl="1"/>
            <a:r>
              <a:rPr lang="en-US" altLang="ja-JP" dirty="0"/>
              <a:t>Option 1: AP is allowed to choose EDCA parameters to raise its priority to access channel.</a:t>
            </a:r>
          </a:p>
          <a:p>
            <a:pPr lvl="1"/>
            <a:r>
              <a:rPr lang="en-US" altLang="ja-JP" dirty="0"/>
              <a:t>Option 2: AP broadcasts EDCA parameters to constrain associated STAs from accessing channel for a certain period.</a:t>
            </a:r>
          </a:p>
          <a:p>
            <a:pPr lvl="1"/>
            <a:r>
              <a:rPr lang="en-US" altLang="ja-JP" dirty="0"/>
              <a:t>Option 3: both option 1 and option 2</a:t>
            </a:r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103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Which option do you prefer </a:t>
            </a:r>
            <a:r>
              <a:rPr lang="en-US" altLang="ja-JP" dirty="0"/>
              <a:t>to </a:t>
            </a:r>
            <a:r>
              <a:rPr lang="en-US" altLang="ja-JP" dirty="0" smtClean="0"/>
              <a:t>decide how </a:t>
            </a:r>
            <a:r>
              <a:rPr lang="en-US" altLang="ja-JP" dirty="0"/>
              <a:t>to use different set of EDCA parameters </a:t>
            </a:r>
            <a:endParaRPr lang="en-US" altLang="ja-JP" dirty="0" smtClean="0"/>
          </a:p>
          <a:p>
            <a:pPr lvl="1"/>
            <a:r>
              <a:rPr lang="en-US" altLang="ja-JP" dirty="0"/>
              <a:t>Option 1: AP is allowed to choose </a:t>
            </a:r>
            <a:r>
              <a:rPr lang="en-US" altLang="ja-JP" dirty="0" smtClean="0"/>
              <a:t>EDCA </a:t>
            </a:r>
            <a:r>
              <a:rPr lang="en-US" altLang="ja-JP" dirty="0"/>
              <a:t>parameters to raise its priority to access channel.</a:t>
            </a:r>
          </a:p>
          <a:p>
            <a:pPr lvl="1"/>
            <a:r>
              <a:rPr lang="en-US" altLang="ja-JP" dirty="0"/>
              <a:t>Option 2: AP broadcasts </a:t>
            </a:r>
            <a:r>
              <a:rPr lang="en-US" altLang="ja-JP" dirty="0" smtClean="0"/>
              <a:t>EDCA </a:t>
            </a:r>
            <a:r>
              <a:rPr lang="en-US" altLang="ja-JP" dirty="0"/>
              <a:t>parameters to constrain associated STAs from accessing channel for a certain period</a:t>
            </a:r>
            <a:r>
              <a:rPr lang="en-US" altLang="ja-JP" dirty="0" smtClean="0"/>
              <a:t>.</a:t>
            </a:r>
          </a:p>
          <a:p>
            <a:pPr lvl="1"/>
            <a:r>
              <a:rPr lang="en-US" altLang="ja-JP" dirty="0" smtClean="0"/>
              <a:t>Option 3: both option 1 and option 2</a:t>
            </a:r>
            <a:endParaRPr lang="en-US" altLang="ja-JP" dirty="0"/>
          </a:p>
          <a:p>
            <a:pPr lvl="1"/>
            <a:endParaRPr lang="en-US" altLang="ja-JP" dirty="0" smtClean="0"/>
          </a:p>
          <a:p>
            <a:pPr>
              <a:spcBef>
                <a:spcPts val="1200"/>
              </a:spcBef>
            </a:pP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950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References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Jing Ma, NICT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11-15-0132-17-00ax-spec-framework, May 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11-16-0762-00-00ax-edca-rules-for-sending-trigger-frames, June 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11-16-0768-00-00ax-tgax-teleconference-minutes-from-june-to-july-2016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 smtClean="0"/>
              <a:t>Draft </a:t>
            </a:r>
            <a:r>
              <a:rPr lang="en-US" altLang="ja-JP" sz="2000" dirty="0"/>
              <a:t>P802.11REVmc_D6.0</a:t>
            </a:r>
            <a:endParaRPr lang="en-US" altLang="ja-JP" sz="2000" dirty="0" smtClean="0"/>
          </a:p>
          <a:p>
            <a:pPr marL="457200" indent="-457200">
              <a:buFont typeface="+mj-lt"/>
              <a:buAutoNum type="arabicPeriod"/>
            </a:pPr>
            <a:endParaRPr lang="en-US" altLang="ja-JP" sz="2000" dirty="0"/>
          </a:p>
          <a:p>
            <a:pPr marL="457200" lvl="1" indent="0">
              <a:spcBef>
                <a:spcPts val="1200"/>
              </a:spcBef>
              <a:buNone/>
            </a:pPr>
            <a:endParaRPr lang="en-US" altLang="ja-JP" sz="16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9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19067</TotalTime>
  <Words>586</Words>
  <Application>Microsoft Office PowerPoint</Application>
  <PresentationFormat>画面に合わせる (4:3)</PresentationFormat>
  <Paragraphs>111</Paragraphs>
  <Slides>9</Slides>
  <Notes>8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7" baseType="lpstr">
      <vt:lpstr>Arial Unicode MS</vt:lpstr>
      <vt:lpstr>MS PGothic</vt:lpstr>
      <vt:lpstr>ＭＳ ゴシック</vt:lpstr>
      <vt:lpstr>Arial</vt:lpstr>
      <vt:lpstr>Times New Roman</vt:lpstr>
      <vt:lpstr>Wingdings</vt:lpstr>
      <vt:lpstr>Office テーマ</vt:lpstr>
      <vt:lpstr>Document</vt:lpstr>
      <vt:lpstr>EDCA rules - follow up 2</vt:lpstr>
      <vt:lpstr>Introduction   </vt:lpstr>
      <vt:lpstr>Proposal</vt:lpstr>
      <vt:lpstr>Proposal (con’t)</vt:lpstr>
      <vt:lpstr>Proposal (con’t)</vt:lpstr>
      <vt:lpstr>Proposal (con’t)</vt:lpstr>
      <vt:lpstr>Conclusion </vt:lpstr>
      <vt:lpstr>SP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mama maggie</dc:creator>
  <cp:lastModifiedBy>maggie</cp:lastModifiedBy>
  <cp:revision>541</cp:revision>
  <cp:lastPrinted>2015-09-10T07:58:54Z</cp:lastPrinted>
  <dcterms:created xsi:type="dcterms:W3CDTF">2016-04-24T22:54:31Z</dcterms:created>
  <dcterms:modified xsi:type="dcterms:W3CDTF">2016-07-27T22:07:34Z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2039161657</vt:i4>
  </property>
  <property fmtid="{D5CDD505-2E9C-101B-9397-08002B2CF9AE}" pid="3" name="_NewReviewCycle">
    <vt:lpwstr/>
  </property>
  <property fmtid="{D5CDD505-2E9C-101B-9397-08002B2CF9AE}" pid="4" name="_EmailSubject">
    <vt:lpwstr>(majing) For Dallas meeting</vt:lpwstr>
  </property>
  <property fmtid="{D5CDD505-2E9C-101B-9397-08002B2CF9AE}" pid="5" name="_AuthorEmail">
    <vt:lpwstr>chaochun.wang@mediatek.com</vt:lpwstr>
  </property>
  <property fmtid="{D5CDD505-2E9C-101B-9397-08002B2CF9AE}" pid="6" name="_AuthorEmailDisplayName">
    <vt:lpwstr>ChaoChun Wang</vt:lpwstr>
  </property>
</Properties>
</file>