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7" r:id="rId3"/>
    <p:sldId id="364" r:id="rId4"/>
    <p:sldId id="358" r:id="rId5"/>
    <p:sldId id="366" r:id="rId6"/>
    <p:sldId id="365" r:id="rId7"/>
    <p:sldId id="362" r:id="rId8"/>
    <p:sldId id="361" r:id="rId9"/>
    <p:sldId id="334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3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56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27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06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35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7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802.11-16/0963r1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EDCA rules - follow up 2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2016-07-28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13974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1" name="Document" r:id="rId5" imgW="8262412" imgH="3106329" progId="Word.Document.8">
                  <p:embed/>
                </p:oleObj>
              </mc:Choice>
              <mc:Fallback>
                <p:oleObj name="Document" r:id="rId5" imgW="8262412" imgH="3106329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409" y="1628800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Based on the motion passed in May meeting, The following concepts are present in the </a:t>
            </a:r>
            <a:r>
              <a:rPr lang="en-US" altLang="ja-JP" dirty="0" err="1" smtClean="0"/>
              <a:t>TGax</a:t>
            </a:r>
            <a:r>
              <a:rPr lang="en-US" altLang="ja-JP" dirty="0" smtClean="0"/>
              <a:t> SFD[1]</a:t>
            </a:r>
          </a:p>
          <a:p>
            <a:pPr lvl="1"/>
            <a:r>
              <a:rPr lang="en-US" altLang="ja-JP" dirty="0"/>
              <a:t>Allow the AP to choose any access category for contending to send the trigger frame</a:t>
            </a:r>
          </a:p>
          <a:p>
            <a:pPr marL="457200" lvl="1" indent="0">
              <a:buNone/>
            </a:pPr>
            <a:r>
              <a:rPr lang="en-US" altLang="ja-JP" dirty="0" smtClean="0"/>
              <a:t>	• The </a:t>
            </a:r>
            <a:r>
              <a:rPr lang="en-US" altLang="ja-JP" dirty="0"/>
              <a:t>chosen AC may give to the AP higher priority in accessing the channel </a:t>
            </a:r>
            <a:r>
              <a:rPr lang="en-US" altLang="ja-JP" dirty="0" smtClean="0"/>
              <a:t> </a:t>
            </a:r>
          </a:p>
          <a:p>
            <a:pPr marL="457200" lvl="1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compared </a:t>
            </a:r>
            <a:r>
              <a:rPr lang="en-US" altLang="ja-JP" dirty="0"/>
              <a:t>to its associated STAs</a:t>
            </a:r>
          </a:p>
          <a:p>
            <a:r>
              <a:rPr lang="en-US" altLang="ja-JP" dirty="0" smtClean="0"/>
              <a:t>There were some further discussions about more details related to the above approved motion should be specified[2, 3]</a:t>
            </a:r>
            <a:endParaRPr lang="en-US" altLang="ja-JP" dirty="0"/>
          </a:p>
          <a:p>
            <a:pPr lvl="1"/>
            <a:r>
              <a:rPr lang="en-US" altLang="ja-JP" dirty="0" smtClean="0"/>
              <a:t>How to choose AC for a trigger frame</a:t>
            </a:r>
          </a:p>
          <a:p>
            <a:pPr lvl="1"/>
            <a:r>
              <a:rPr lang="en-US" altLang="ja-JP" dirty="0" smtClean="0"/>
              <a:t>How to use different set of EDCA parameter</a:t>
            </a:r>
          </a:p>
          <a:p>
            <a:r>
              <a:rPr lang="en-US" altLang="ja-JP" dirty="0"/>
              <a:t>In this contribution, we would like to discuss about how to </a:t>
            </a:r>
            <a:r>
              <a:rPr lang="en-US" altLang="ja-JP" dirty="0" smtClean="0"/>
              <a:t>use different set of EDCA parameter.</a:t>
            </a:r>
            <a:endParaRPr lang="en-US" altLang="ja-JP" dirty="0"/>
          </a:p>
          <a:p>
            <a:endParaRPr lang="en-US" altLang="ja-JP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7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333127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Basically, AP may follow baseline EDCA channel </a:t>
            </a:r>
            <a:r>
              <a:rPr lang="en-US" altLang="ja-JP" dirty="0"/>
              <a:t>access </a:t>
            </a:r>
            <a:r>
              <a:rPr lang="en-US" altLang="ja-JP" dirty="0" smtClean="0"/>
              <a:t>mechanism which implies AP is allowed to use smaller </a:t>
            </a:r>
            <a:r>
              <a:rPr lang="en-US" altLang="ja-JP" dirty="0"/>
              <a:t>EDCA parameters </a:t>
            </a:r>
            <a:r>
              <a:rPr lang="en-US" altLang="ja-JP" dirty="0" smtClean="0"/>
              <a:t>than its associated STAs [4].</a:t>
            </a:r>
          </a:p>
          <a:p>
            <a:r>
              <a:rPr lang="en-US" altLang="ja-JP" dirty="0" smtClean="0"/>
              <a:t>How to use different set of EDCA parameters </a:t>
            </a:r>
          </a:p>
          <a:p>
            <a:pPr lvl="1"/>
            <a:r>
              <a:rPr lang="en-US" altLang="ja-JP" dirty="0" smtClean="0"/>
              <a:t>Option 1: AP is allowed to choose EDCA parameters to raise its priority to access channel.</a:t>
            </a:r>
          </a:p>
          <a:p>
            <a:pPr lvl="1"/>
            <a:r>
              <a:rPr lang="en-US" altLang="ja-JP" dirty="0" smtClean="0"/>
              <a:t>Option 2: AP broadcasts EDCA parameters to constrain associated STAs from accessing channel for a certain period.</a:t>
            </a:r>
          </a:p>
          <a:p>
            <a:pPr lvl="1"/>
            <a:r>
              <a:rPr lang="en-US" altLang="ja-JP" dirty="0" smtClean="0"/>
              <a:t>Option 3: both option 1 and option 2</a:t>
            </a:r>
          </a:p>
          <a:p>
            <a:pPr lvl="2"/>
            <a:endParaRPr lang="en-US" altLang="ja-JP" dirty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0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24744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1: AP </a:t>
            </a:r>
            <a:r>
              <a:rPr lang="en-US" altLang="ja-JP" dirty="0"/>
              <a:t>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E</a:t>
            </a:r>
            <a:r>
              <a:rPr lang="en-US" altLang="ja-JP" dirty="0" smtClean="0"/>
              <a:t>xample ( </a:t>
            </a:r>
            <a:r>
              <a:rPr lang="en-US" altLang="ja-JP" dirty="0"/>
              <a:t>TXOP limit = 0</a:t>
            </a:r>
            <a:r>
              <a:rPr lang="en-US" altLang="ja-JP" dirty="0" smtClean="0"/>
              <a:t>)</a:t>
            </a:r>
          </a:p>
          <a:p>
            <a:pPr lvl="1">
              <a:buAutoNum type="alphaLcParenBoth"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222812"/>
            <a:ext cx="6281141" cy="459056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49657" y="2420888"/>
            <a:ext cx="26507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(a) At </a:t>
            </a:r>
            <a:r>
              <a:rPr lang="en-US" altLang="ja-JP" sz="2000" dirty="0">
                <a:solidFill>
                  <a:schemeClr val="tx1"/>
                </a:solidFill>
              </a:rPr>
              <a:t>first, AP may </a:t>
            </a:r>
            <a:r>
              <a:rPr lang="en-US" altLang="ja-JP" sz="2000" dirty="0" smtClean="0">
                <a:solidFill>
                  <a:schemeClr val="tx1"/>
                </a:solidFill>
              </a:rPr>
              <a:t>keep obtaining several TXOPs </a:t>
            </a:r>
            <a:r>
              <a:rPr lang="en-US" altLang="ja-JP" sz="2000" dirty="0">
                <a:solidFill>
                  <a:schemeClr val="tx1"/>
                </a:solidFill>
              </a:rPr>
              <a:t>with </a:t>
            </a:r>
            <a:r>
              <a:rPr lang="en-US" altLang="ja-JP" sz="2000" dirty="0" smtClean="0">
                <a:solidFill>
                  <a:schemeClr val="tx1"/>
                </a:solidFill>
              </a:rPr>
              <a:t>higher priority than </a:t>
            </a:r>
            <a:r>
              <a:rPr lang="en-US" altLang="ja-JP" sz="2000" dirty="0">
                <a:solidFill>
                  <a:schemeClr val="tx1"/>
                </a:solidFill>
              </a:rPr>
              <a:t>its associated </a:t>
            </a:r>
            <a:r>
              <a:rPr lang="en-US" altLang="ja-JP" sz="2000" dirty="0" smtClean="0">
                <a:solidFill>
                  <a:schemeClr val="tx1"/>
                </a:solidFill>
              </a:rPr>
              <a:t>STAs.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89111"/>
            <a:ext cx="9089454" cy="4760169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1: </a:t>
            </a:r>
            <a:r>
              <a:rPr lang="en-US" altLang="ja-JP" dirty="0"/>
              <a:t>AP 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Example ( TXOP limit = 0)</a:t>
            </a:r>
          </a:p>
          <a:p>
            <a:pPr marL="457200" lvl="1" indent="0">
              <a:buNone/>
            </a:pPr>
            <a:endParaRPr lang="en-US" altLang="ja-JP" sz="18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 </a:t>
            </a:r>
            <a:endParaRPr lang="en-US" altLang="ja-JP" sz="1800" dirty="0"/>
          </a:p>
          <a:p>
            <a:pPr marL="457200" lvl="1" indent="0">
              <a:buNone/>
            </a:pP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sp>
        <p:nvSpPr>
          <p:cNvPr id="12" name="正方形/長方形 11"/>
          <p:cNvSpPr/>
          <p:nvPr/>
        </p:nvSpPr>
        <p:spPr>
          <a:xfrm>
            <a:off x="539552" y="2420888"/>
            <a:ext cx="32720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(b</a:t>
            </a:r>
            <a:r>
              <a:rPr lang="en-US" altLang="ja-JP" sz="2000" dirty="0">
                <a:solidFill>
                  <a:schemeClr val="tx1"/>
                </a:solidFill>
              </a:rPr>
              <a:t>) Then, associated STAs may </a:t>
            </a:r>
            <a:r>
              <a:rPr lang="en-US" altLang="ja-JP" sz="2000" dirty="0" smtClean="0">
                <a:solidFill>
                  <a:schemeClr val="tx1"/>
                </a:solidFill>
              </a:rPr>
              <a:t>obtain </a:t>
            </a:r>
            <a:r>
              <a:rPr lang="en-US" altLang="ja-JP" sz="2000" dirty="0">
                <a:solidFill>
                  <a:schemeClr val="tx1"/>
                </a:solidFill>
              </a:rPr>
              <a:t>TXOP </a:t>
            </a:r>
            <a:r>
              <a:rPr lang="en-US" altLang="ja-JP" sz="2000" dirty="0" smtClean="0">
                <a:solidFill>
                  <a:schemeClr val="tx1"/>
                </a:solidFill>
              </a:rPr>
              <a:t>after several TXOPs as </a:t>
            </a:r>
            <a:r>
              <a:rPr lang="en-US" altLang="ja-JP" sz="2000" dirty="0">
                <a:solidFill>
                  <a:schemeClr val="tx1"/>
                </a:solidFill>
              </a:rPr>
              <a:t>well, because they keep </a:t>
            </a:r>
            <a:r>
              <a:rPr lang="en-US" altLang="ja-JP" sz="2000" dirty="0" smtClean="0">
                <a:solidFill>
                  <a:schemeClr val="tx1"/>
                </a:solidFill>
              </a:rPr>
              <a:t>decrementing </a:t>
            </a:r>
            <a:r>
              <a:rPr lang="en-US" altLang="ja-JP" sz="2000" dirty="0">
                <a:solidFill>
                  <a:schemeClr val="tx1"/>
                </a:solidFill>
              </a:rPr>
              <a:t>the resumed </a:t>
            </a:r>
            <a:r>
              <a:rPr lang="en-US" altLang="ja-JP" sz="2000" dirty="0" err="1">
                <a:solidFill>
                  <a:schemeClr val="tx1"/>
                </a:solidFill>
              </a:rPr>
              <a:t>backoff</a:t>
            </a:r>
            <a:r>
              <a:rPr lang="en-US" altLang="ja-JP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timer.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29" y="1916832"/>
            <a:ext cx="5376534" cy="45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362508"/>
            <a:ext cx="7770813" cy="1065213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altLang="ja-JP" dirty="0" smtClean="0"/>
              <a:t>(</a:t>
            </a:r>
            <a:r>
              <a:rPr lang="en-US" altLang="ja-JP" dirty="0" err="1"/>
              <a:t>con’t</a:t>
            </a:r>
            <a:r>
              <a:rPr lang="en-US" altLang="ja-JP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66" y="1052736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Option 2: AP </a:t>
            </a:r>
            <a:r>
              <a:rPr lang="en-US" altLang="ja-JP" dirty="0"/>
              <a:t>broadcasts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constrain associated STAs from accessing channel for a certain period.</a:t>
            </a:r>
          </a:p>
          <a:p>
            <a:pPr lvl="1"/>
            <a:r>
              <a:rPr lang="en-US" altLang="ja-JP" dirty="0" smtClean="0"/>
              <a:t>Example:</a:t>
            </a:r>
            <a:endParaRPr lang="en-US" altLang="ja-JP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6008"/>
            <a:ext cx="9144000" cy="427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970" y="1621159"/>
            <a:ext cx="8856984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Basically, AP may follow baseline </a:t>
            </a:r>
            <a:r>
              <a:rPr lang="en-US" altLang="ja-JP" dirty="0" smtClean="0"/>
              <a:t>EDCA channel </a:t>
            </a:r>
            <a:r>
              <a:rPr lang="en-US" altLang="ja-JP" dirty="0"/>
              <a:t>access mechanism which implies AP is allowed to use smaller EDCA parameters than its associated </a:t>
            </a:r>
            <a:r>
              <a:rPr lang="en-US" altLang="ja-JP" dirty="0" smtClean="0"/>
              <a:t>STAs.</a:t>
            </a:r>
            <a:endParaRPr lang="en-US" altLang="ja-JP" dirty="0"/>
          </a:p>
          <a:p>
            <a:r>
              <a:rPr lang="en-US" altLang="ja-JP" dirty="0"/>
              <a:t>How to use different set of EDCA parameters </a:t>
            </a:r>
          </a:p>
          <a:p>
            <a:pPr lvl="1"/>
            <a:r>
              <a:rPr lang="en-US" altLang="ja-JP" dirty="0"/>
              <a:t>Option 1: AP is allowed to choose EDCA parameters to raise its priority to access channel.</a:t>
            </a:r>
          </a:p>
          <a:p>
            <a:pPr lvl="1"/>
            <a:r>
              <a:rPr lang="en-US" altLang="ja-JP" dirty="0"/>
              <a:t>Option 2: AP broadcasts EDCA parameters to constrain associated STAs from accessing channel for a certain period.</a:t>
            </a:r>
          </a:p>
          <a:p>
            <a:pPr lvl="1"/>
            <a:r>
              <a:rPr lang="en-US" altLang="ja-JP" dirty="0"/>
              <a:t>Option 3: both option 1 and option 2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10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Which option do you prefer </a:t>
            </a:r>
            <a:r>
              <a:rPr lang="en-US" altLang="ja-JP" dirty="0"/>
              <a:t>to </a:t>
            </a:r>
            <a:r>
              <a:rPr lang="en-US" altLang="ja-JP" dirty="0" smtClean="0"/>
              <a:t>decide how </a:t>
            </a:r>
            <a:r>
              <a:rPr lang="en-US" altLang="ja-JP" dirty="0"/>
              <a:t>to use different set of EDCA parameters </a:t>
            </a:r>
            <a:endParaRPr lang="en-US" altLang="ja-JP" dirty="0" smtClean="0"/>
          </a:p>
          <a:p>
            <a:pPr lvl="1"/>
            <a:r>
              <a:rPr lang="en-US" altLang="ja-JP" dirty="0"/>
              <a:t>Option 1: AP is allowed to choose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raise its priority to access channel.</a:t>
            </a:r>
          </a:p>
          <a:p>
            <a:pPr lvl="1"/>
            <a:r>
              <a:rPr lang="en-US" altLang="ja-JP" dirty="0"/>
              <a:t>Option 2: AP broadcasts </a:t>
            </a:r>
            <a:r>
              <a:rPr lang="en-US" altLang="ja-JP" dirty="0" smtClean="0"/>
              <a:t>EDCA </a:t>
            </a:r>
            <a:r>
              <a:rPr lang="en-US" altLang="ja-JP" dirty="0"/>
              <a:t>parameters to constrain associated STAs from accessing channel for a certain period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Option 3: both option 1 and option 2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5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11-15-0132-17-00ax-spec-framework, May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11-16-0762-00-00ax-edca-rules-for-sending-trigger-frames, June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11-16-0768-00-00ax-tgax-teleconference-minutes-from-june-to-july-2016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 smtClean="0"/>
              <a:t>Draft </a:t>
            </a:r>
            <a:r>
              <a:rPr lang="en-US" altLang="ja-JP" sz="2000" dirty="0"/>
              <a:t>P802.11REVmc_D6.0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19062</TotalTime>
  <Words>590</Words>
  <Application>Microsoft Office PowerPoint</Application>
  <PresentationFormat>画面に合わせる (4:3)</PresentationFormat>
  <Paragraphs>111</Paragraphs>
  <Slides>9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EDCA rules - follow up 2</vt:lpstr>
      <vt:lpstr>Introduction   </vt:lpstr>
      <vt:lpstr>Proposal</vt:lpstr>
      <vt:lpstr>Proposal (con’t)</vt:lpstr>
      <vt:lpstr>Proposal (con’t)</vt:lpstr>
      <vt:lpstr>Proposal (con’t)</vt:lpstr>
      <vt:lpstr>Conclusion 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540</cp:revision>
  <cp:lastPrinted>2015-09-10T07:58:54Z</cp:lastPrinted>
  <dcterms:created xsi:type="dcterms:W3CDTF">2016-04-24T22:54:31Z</dcterms:created>
  <dcterms:modified xsi:type="dcterms:W3CDTF">2016-07-27T21:30:52Z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