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5" r:id="rId3"/>
    <p:sldId id="367" r:id="rId4"/>
    <p:sldId id="358" r:id="rId5"/>
    <p:sldId id="366" r:id="rId6"/>
    <p:sldId id="363" r:id="rId7"/>
    <p:sldId id="364" r:id="rId8"/>
    <p:sldId id="33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2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6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802.11-16/0962r4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1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 was presented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</a:t>
            </a:r>
            <a:r>
              <a:rPr lang="en-US" altLang="ja-JP" dirty="0" smtClean="0"/>
              <a:t>a trigger </a:t>
            </a:r>
            <a:r>
              <a:rPr lang="en-US" altLang="ja-JP" dirty="0"/>
              <a:t>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parameters</a:t>
            </a:r>
          </a:p>
          <a:p>
            <a:r>
              <a:rPr lang="en-US" altLang="ja-JP" dirty="0"/>
              <a:t>In this contribution, we would like to discuss about how to choose AC for AP to contend channel sending trigger frames.</a:t>
            </a:r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95" y="283396"/>
            <a:ext cx="7770813" cy="1065213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Current EDCA rules</a:t>
            </a: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317" y="1717183"/>
            <a:ext cx="5544616" cy="42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</a:t>
            </a:r>
            <a:r>
              <a:rPr lang="en-US" altLang="ja-JP" dirty="0" smtClean="0"/>
              <a:t>an AC </a:t>
            </a:r>
            <a:r>
              <a:rPr lang="en-US" altLang="ja-JP" dirty="0"/>
              <a:t>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</a:t>
            </a:r>
            <a:r>
              <a:rPr lang="en-US" altLang="ja-JP" dirty="0" smtClean="0"/>
              <a:t>AC of a trigger </a:t>
            </a:r>
            <a:r>
              <a:rPr lang="en-US" altLang="ja-JP" dirty="0"/>
              <a:t>frame </a:t>
            </a:r>
            <a:r>
              <a:rPr lang="en-US" altLang="ja-JP" dirty="0" smtClean="0"/>
              <a:t>should</a:t>
            </a:r>
            <a:r>
              <a:rPr lang="ja-JP" altLang="en-US" dirty="0" smtClean="0"/>
              <a:t> </a:t>
            </a:r>
            <a:r>
              <a:rPr lang="en-US" altLang="ja-JP" dirty="0" smtClean="0"/>
              <a:t>be </a:t>
            </a:r>
            <a:r>
              <a:rPr lang="en-US" altLang="ja-JP" dirty="0" smtClean="0"/>
              <a:t>the same as the data which is being solicited by the trigger frame</a:t>
            </a:r>
          </a:p>
          <a:p>
            <a:pPr lvl="1"/>
            <a:r>
              <a:rPr lang="en-US" altLang="ja-JP" dirty="0" smtClean="0"/>
              <a:t>The AP may use any set of EDCA parameters that it chooses (baseline)</a:t>
            </a:r>
          </a:p>
          <a:p>
            <a:pPr lvl="1"/>
            <a:r>
              <a:rPr lang="en-US" altLang="ja-JP" dirty="0" smtClean="0"/>
              <a:t>The AP uses the same EDCA parameters for trigger frames as for other frames</a:t>
            </a:r>
          </a:p>
          <a:p>
            <a:pPr lvl="2"/>
            <a:r>
              <a:rPr lang="en-US" altLang="ja-JP" dirty="0" smtClean="0"/>
              <a:t>If the trigger allows other AC frames in the response, then the AC of the trigger frames corresponds to the primary AC.  </a:t>
            </a:r>
            <a:endParaRPr lang="en-GB" altLang="ja-JP" dirty="0" smtClean="0"/>
          </a:p>
          <a:p>
            <a:pPr lvl="2"/>
            <a:r>
              <a:rPr lang="en-GB" altLang="ja-JP" dirty="0" smtClean="0"/>
              <a:t>A trigger frame allows responders to include frames belonging to the secondary AC if there is more UL transmission time and all data in the primary AC is scheduled.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33375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04662"/>
            <a:ext cx="5328592" cy="4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 smtClean="0"/>
              <a:t>The AP may choose </a:t>
            </a:r>
            <a:r>
              <a:rPr lang="en-GB" altLang="ja-JP" dirty="0" smtClean="0"/>
              <a:t>the highest AC for sending a trigger frame, regardless of the AC of the data that the trigger is soliciting. The AP may choose a lower AC than the data that it is soliciting.</a:t>
            </a:r>
          </a:p>
          <a:p>
            <a:pPr lvl="1"/>
            <a:r>
              <a:rPr lang="en-US" altLang="ja-JP" dirty="0"/>
              <a:t>The AP may use any set of EDCA parameters that it chooses (baseline)</a:t>
            </a:r>
          </a:p>
          <a:p>
            <a:pPr lvl="1"/>
            <a:r>
              <a:rPr lang="en-US" altLang="ja-JP" dirty="0"/>
              <a:t>The AP uses the same EDCA parameters for trigger frames as for other frames</a:t>
            </a:r>
          </a:p>
          <a:p>
            <a:pPr lvl="2"/>
            <a:r>
              <a:rPr lang="en-US" altLang="ja-JP" dirty="0"/>
              <a:t>If the trigger allows other AC frames in the response, then the AC of the </a:t>
            </a:r>
            <a:r>
              <a:rPr lang="en-US" altLang="ja-JP" dirty="0" smtClean="0"/>
              <a:t>trigger </a:t>
            </a:r>
            <a:r>
              <a:rPr lang="en-US" altLang="ja-JP" dirty="0"/>
              <a:t>frames corresponds to the primary AC  </a:t>
            </a:r>
            <a:endParaRPr lang="en-GB" altLang="ja-JP" dirty="0"/>
          </a:p>
          <a:p>
            <a:pPr lvl="2"/>
            <a:r>
              <a:rPr lang="en-GB" altLang="ja-JP" dirty="0"/>
              <a:t>A trigger frame allows responders to include frames belonging to the secondary AC if there is more UL transmission time and all data in the primary AC is scheduled.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9316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 to add to </a:t>
            </a:r>
            <a:r>
              <a:rPr lang="en-GB" altLang="ja-JP" dirty="0" err="1" smtClean="0"/>
              <a:t>TGax</a:t>
            </a:r>
            <a:r>
              <a:rPr lang="en-GB" altLang="ja-JP" dirty="0" smtClean="0"/>
              <a:t> draft 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Option 1: As described in page 4</a:t>
            </a:r>
            <a:endParaRPr lang="en-US" altLang="ja-JP" dirty="0"/>
          </a:p>
          <a:p>
            <a:pPr lvl="1"/>
            <a:r>
              <a:rPr lang="en-GB" altLang="ja-JP" sz="2400" dirty="0"/>
              <a:t>Option 2: As described in page </a:t>
            </a:r>
            <a:r>
              <a:rPr lang="en-GB" altLang="ja-JP" sz="2400" dirty="0" smtClean="0"/>
              <a:t>6</a:t>
            </a:r>
            <a:endParaRPr lang="en-GB" altLang="ja-JP" sz="2400" dirty="0"/>
          </a:p>
          <a:p>
            <a:pPr lvl="1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</a:t>
            </a:r>
            <a:r>
              <a:rPr lang="en-US" altLang="ja-JP" sz="2000" dirty="0" smtClean="0"/>
              <a:t>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11-16-0768-00-00ax-tgax-teleconference-minutes-from-june-to-july-2016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19563</TotalTime>
  <Words>500</Words>
  <Application>Microsoft Office PowerPoint</Application>
  <PresentationFormat>画面に合わせる (4:3)</PresentationFormat>
  <Paragraphs>90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EDCA rules - follow up 1</vt:lpstr>
      <vt:lpstr>Introduction   </vt:lpstr>
      <vt:lpstr>Background </vt:lpstr>
      <vt:lpstr>Proposal – option 1</vt:lpstr>
      <vt:lpstr>Proposal – option 1(con’t)</vt:lpstr>
      <vt:lpstr>Proposal – option 2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558</cp:revision>
  <cp:lastPrinted>2015-09-10T07:58:54Z</cp:lastPrinted>
  <dcterms:created xsi:type="dcterms:W3CDTF">2016-04-24T22:54:31Z</dcterms:created>
  <dcterms:modified xsi:type="dcterms:W3CDTF">2016-07-28T22:02:21Z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