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365" r:id="rId3"/>
    <p:sldId id="367" r:id="rId4"/>
    <p:sldId id="358" r:id="rId5"/>
    <p:sldId id="366" r:id="rId6"/>
    <p:sldId id="363" r:id="rId7"/>
    <p:sldId id="364" r:id="rId8"/>
    <p:sldId id="334" r:id="rId9"/>
  </p:sldIdLst>
  <p:sldSz cx="9144000" cy="6858000" type="screen4x3"/>
  <p:notesSz cx="6735763" cy="9866313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62" userDrawn="1">
          <p15:clr>
            <a:srgbClr val="A4A3A4"/>
          </p15:clr>
        </p15:guide>
        <p15:guide id="2" pos="2098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ma maggie" initials="mm" lastIdx="1" clrIdx="0">
    <p:extLst>
      <p:ext uri="{19B8F6BF-5375-455C-9EA6-DF929625EA0E}">
        <p15:presenceInfo xmlns:p15="http://schemas.microsoft.com/office/powerpoint/2012/main" userId="ecd3a4be1186f7fc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322" autoAdjust="0"/>
    <p:restoredTop sz="89112" autoAdjust="0"/>
  </p:normalViewPr>
  <p:slideViewPr>
    <p:cSldViewPr>
      <p:cViewPr varScale="1">
        <p:scale>
          <a:sx n="62" d="100"/>
          <a:sy n="62" d="100"/>
        </p:scale>
        <p:origin x="1262" y="53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49" d="100"/>
          <a:sy n="49" d="100"/>
        </p:scale>
        <p:origin x="2765" y="62"/>
      </p:cViewPr>
      <p:guideLst>
        <p:guide orient="horz" pos="3062"/>
        <p:guide pos="209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140" cy="49280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802.11-15/1081r0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15082" y="0"/>
            <a:ext cx="2919140" cy="49280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7/29/2016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371817"/>
            <a:ext cx="2919140" cy="49280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Jing Ma, NICT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15082" y="9371817"/>
            <a:ext cx="2919140" cy="49280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1"/>
            <a:ext cx="6735763" cy="98663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478976" y="102951"/>
            <a:ext cx="621454" cy="22446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doc.: IEEE 802.11-15/1081r0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35333" y="102951"/>
            <a:ext cx="801877" cy="22446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909638" y="746125"/>
            <a:ext cx="4914900" cy="3686175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897485" y="4686753"/>
            <a:ext cx="4939252" cy="443865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204488" y="9552401"/>
            <a:ext cx="895942" cy="19239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Jing Ma, NICT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130403" y="9552400"/>
            <a:ext cx="496547" cy="38648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01643" y="9552401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03184" y="9550714"/>
            <a:ext cx="5329395" cy="16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29165" y="315602"/>
            <a:ext cx="5477434" cy="16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802.11-15/1081r0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Jing Ma, NICT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21086" y="745965"/>
            <a:ext cx="4493593" cy="368763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897485" y="4686753"/>
            <a:ext cx="4940793" cy="4539922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802.11-15/1081r0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Jing Ma, NICT</a:t>
            </a:r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296944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802.11-15/1081r0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Jing Ma, NICT</a:t>
            </a:r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718695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802.11-15/1081r0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Jing Ma, NICT</a:t>
            </a:r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030171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802.11-15/1081r0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Jing Ma, NICT</a:t>
            </a:r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82033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802.11-15/1081r0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Jing Ma, NICT</a:t>
            </a:r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849423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802.11-15/1081r0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Jing Ma, NICT</a:t>
            </a:r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80044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マスター サブタイトルの書式設定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dirty="0" smtClean="0"/>
              <a:t>May,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Jing Ma, NICT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ja-JP" altLang="en-US" dirty="0" smtClean="0"/>
              <a:t>マスター タイトルの書式設定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buFont typeface="Arial" panose="020B0604020202020204" pitchFamily="34" charset="0"/>
              <a:buChar char="•"/>
              <a:defRPr sz="2400">
                <a:latin typeface="+mn-lt"/>
              </a:defRPr>
            </a:lvl1pPr>
            <a:lvl2pPr marL="800100" indent="-342900">
              <a:buFont typeface="Times New Roman" panose="02020603050405020304" pitchFamily="18" charset="0"/>
              <a:buChar char="−"/>
              <a:defRPr>
                <a:latin typeface="+mn-lt"/>
                <a:ea typeface="+mj-ea"/>
              </a:defRPr>
            </a:lvl2pPr>
            <a:lvl3pPr marL="1200150" indent="-285750">
              <a:buFont typeface="Arial" panose="020B0604020202020204" pitchFamily="34" charset="0"/>
              <a:buChar char="•"/>
              <a:defRPr>
                <a:latin typeface="+mn-lt"/>
              </a:defRPr>
            </a:lvl3pPr>
            <a:lvl4pPr marL="1371600" indent="0">
              <a:buFont typeface="Wingdings" panose="05000000000000000000" pitchFamily="2" charset="2"/>
              <a:buNone/>
              <a:defRPr>
                <a:latin typeface="+mn-lt"/>
              </a:defRPr>
            </a:lvl4pPr>
            <a:lvl5pPr marL="1828800" indent="0">
              <a:buFont typeface="Wingdings" panose="05000000000000000000" pitchFamily="2" charset="2"/>
              <a:buNone/>
              <a:defRPr>
                <a:latin typeface="+mn-lt"/>
              </a:defRPr>
            </a:lvl5pPr>
          </a:lstStyle>
          <a:p>
            <a:pPr lvl="0"/>
            <a:r>
              <a:rPr lang="ja-JP" altLang="en-US" dirty="0" smtClean="0"/>
              <a:t>マスター テキストの書式設定</a:t>
            </a:r>
          </a:p>
          <a:p>
            <a:pPr lvl="1"/>
            <a:r>
              <a:rPr lang="ja-JP" altLang="en-US" dirty="0" smtClean="0"/>
              <a:t>第 </a:t>
            </a:r>
            <a:r>
              <a:rPr lang="en-US" altLang="ja-JP" dirty="0" smtClean="0"/>
              <a:t>2 </a:t>
            </a:r>
            <a:r>
              <a:rPr lang="ja-JP" altLang="en-US" dirty="0" smtClean="0"/>
              <a:t>レベル</a:t>
            </a:r>
          </a:p>
          <a:p>
            <a:pPr lvl="2"/>
            <a:r>
              <a:rPr lang="ja-JP" altLang="en-US" dirty="0" smtClean="0"/>
              <a:t>第 </a:t>
            </a:r>
            <a:r>
              <a:rPr lang="en-US" altLang="ja-JP" dirty="0" smtClean="0"/>
              <a:t>3 </a:t>
            </a:r>
            <a:r>
              <a:rPr lang="ja-JP" altLang="en-US" dirty="0" smtClean="0"/>
              <a:t>レベル</a:t>
            </a:r>
          </a:p>
          <a:p>
            <a:pPr lvl="3"/>
            <a:r>
              <a:rPr lang="ja-JP" altLang="en-US" dirty="0" smtClean="0"/>
              <a:t>第 </a:t>
            </a:r>
            <a:r>
              <a:rPr lang="en-US" altLang="ja-JP" dirty="0" smtClean="0"/>
              <a:t>4 </a:t>
            </a:r>
            <a:r>
              <a:rPr lang="ja-JP" altLang="en-US" dirty="0" smtClean="0"/>
              <a:t>レベル</a:t>
            </a:r>
          </a:p>
          <a:p>
            <a:pPr lvl="4"/>
            <a:r>
              <a:rPr lang="ja-JP" altLang="en-US" dirty="0" smtClean="0"/>
              <a:t>第 </a:t>
            </a:r>
            <a:r>
              <a:rPr lang="en-US" altLang="ja-JP" dirty="0" smtClean="0"/>
              <a:t>5 </a:t>
            </a:r>
            <a:r>
              <a:rPr lang="ja-JP" altLang="en-US" dirty="0" smtClean="0"/>
              <a:t>レベル</a:t>
            </a:r>
            <a:endParaRPr lang="en-GB" dirty="0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ja-JP" dirty="0" smtClean="0"/>
              <a:t>May, 2016</a:t>
            </a:r>
            <a:endParaRPr lang="en-GB" dirty="0"/>
          </a:p>
        </p:txBody>
      </p:sp>
      <p:sp>
        <p:nvSpPr>
          <p:cNvPr id="7" name="フッター プレースホルダー 6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Jing Ma, NICT</a:t>
            </a:r>
            <a:endParaRPr lang="en-GB" dirty="0"/>
          </a:p>
        </p:txBody>
      </p:sp>
      <p:sp>
        <p:nvSpPr>
          <p:cNvPr id="8" name="スライド番号プレースホルダー 7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dirty="0" smtClean="0"/>
              <a:t>May,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Jing Ma, NICT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dirty="0" smtClean="0"/>
              <a:t>May, 2016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Jing Ma, NICT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2218904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ja-JP" dirty="0" smtClean="0"/>
              <a:t>May, 2016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Jing Ma, NICT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dirty="0" smtClean="0"/>
              <a:t>May, 2016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Jing Ma, NICT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dirty="0" smtClean="0"/>
              <a:t>May, 2016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Jing Ma, NICT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dirty="0" smtClean="0"/>
              <a:t>May,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Jing Ma, NICT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dirty="0" smtClean="0"/>
              <a:t>May,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Jing Ma, NICT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outline text format</a:t>
            </a:r>
          </a:p>
          <a:p>
            <a:pPr lvl="1"/>
            <a:r>
              <a:rPr lang="en-GB" dirty="0" smtClean="0"/>
              <a:t>Second Outline Level</a:t>
            </a:r>
          </a:p>
          <a:p>
            <a:pPr lvl="2"/>
            <a:r>
              <a:rPr lang="en-GB" dirty="0" smtClean="0"/>
              <a:t>Third Outline Level</a:t>
            </a:r>
          </a:p>
          <a:p>
            <a:pPr lvl="3"/>
            <a:r>
              <a:rPr lang="en-GB" dirty="0" smtClean="0"/>
              <a:t>Fourth Outline Level</a:t>
            </a:r>
          </a:p>
          <a:p>
            <a:pPr lvl="4"/>
            <a:r>
              <a:rPr lang="en-GB" dirty="0" smtClean="0"/>
              <a:t>Fifth Outline Level</a:t>
            </a:r>
          </a:p>
          <a:p>
            <a:pPr lvl="4"/>
            <a:r>
              <a:rPr lang="en-GB" dirty="0" smtClean="0"/>
              <a:t>Sixth Outline Level</a:t>
            </a:r>
          </a:p>
          <a:p>
            <a:pPr lvl="4"/>
            <a:r>
              <a:rPr lang="en-GB" dirty="0" smtClean="0"/>
              <a:t>Seventh Outline Level</a:t>
            </a:r>
          </a:p>
          <a:p>
            <a:pPr lvl="4"/>
            <a:r>
              <a:rPr lang="en-GB" dirty="0" smtClean="0"/>
              <a:t>Eighth Outline Level</a:t>
            </a:r>
          </a:p>
          <a:p>
            <a:pPr lvl="4"/>
            <a:r>
              <a:rPr lang="en-GB" dirty="0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ja-JP" dirty="0" smtClean="0"/>
              <a:t>May, 2016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Jing Ma, NICT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802.11-16/0962r4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ja-JP" dirty="0" smtClean="0"/>
              <a:t>July, 2016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Jing Ma, NICT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304354" y="691417"/>
            <a:ext cx="8350696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800" dirty="0" smtClean="0"/>
              <a:t>EDCA rules - follow up 1</a:t>
            </a:r>
            <a:endParaRPr lang="en-GB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701067"/>
            <a:ext cx="7772400" cy="396875"/>
          </a:xfrm>
          <a:ln/>
        </p:spPr>
        <p:txBody>
          <a:bodyPr/>
          <a:lstStyle/>
          <a:p>
            <a:pPr marL="0" indent="0" algn="ctr">
              <a:spcBef>
                <a:spcPts val="500"/>
              </a:spcBef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</a:t>
            </a:r>
            <a:r>
              <a:rPr lang="en-GB" sz="2000" dirty="0" smtClean="0"/>
              <a:t>: 2016-07-28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34413974"/>
              </p:ext>
            </p:extLst>
          </p:nvPr>
        </p:nvGraphicFramePr>
        <p:xfrm>
          <a:off x="517525" y="2281238"/>
          <a:ext cx="7997825" cy="3006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56" name="Document" r:id="rId4" imgW="8262412" imgH="3106329" progId="Word.Document.8">
                  <p:embed/>
                </p:oleObj>
              </mc:Choice>
              <mc:Fallback>
                <p:oleObj name="Document" r:id="rId4" imgW="8262412" imgH="3106329" progId="Word.Document.8">
                  <p:embed/>
                  <p:pic>
                    <p:nvPicPr>
                      <p:cNvPr id="0" name="Picture 23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7525" y="2281238"/>
                        <a:ext cx="7997825" cy="30067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  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8409" y="1628800"/>
            <a:ext cx="9001794" cy="3896073"/>
          </a:xfrm>
          <a:ln>
            <a:noFill/>
          </a:ln>
        </p:spPr>
        <p:txBody>
          <a:bodyPr>
            <a:noAutofit/>
          </a:bodyPr>
          <a:lstStyle/>
          <a:p>
            <a:pPr lvl="0"/>
            <a:r>
              <a:rPr lang="en-US" altLang="ja-JP" dirty="0" smtClean="0"/>
              <a:t>Based on the motion passed in May meeting, The following concept was presented in the </a:t>
            </a:r>
            <a:r>
              <a:rPr lang="en-US" altLang="ja-JP" dirty="0" err="1" smtClean="0"/>
              <a:t>TGax</a:t>
            </a:r>
            <a:r>
              <a:rPr lang="en-US" altLang="ja-JP" dirty="0" smtClean="0"/>
              <a:t> SFD[1]</a:t>
            </a:r>
          </a:p>
          <a:p>
            <a:pPr lvl="1"/>
            <a:r>
              <a:rPr lang="en-US" altLang="ja-JP" dirty="0"/>
              <a:t>Allow the AP to choose any access category for contending to send </a:t>
            </a:r>
            <a:r>
              <a:rPr lang="en-US" altLang="ja-JP" dirty="0" smtClean="0"/>
              <a:t>a trigger </a:t>
            </a:r>
            <a:r>
              <a:rPr lang="en-US" altLang="ja-JP" dirty="0"/>
              <a:t>frame</a:t>
            </a:r>
          </a:p>
          <a:p>
            <a:pPr marL="457200" lvl="1" indent="0">
              <a:buNone/>
            </a:pPr>
            <a:r>
              <a:rPr lang="en-US" altLang="ja-JP" dirty="0" smtClean="0"/>
              <a:t>	• The </a:t>
            </a:r>
            <a:r>
              <a:rPr lang="en-US" altLang="ja-JP" dirty="0"/>
              <a:t>chosen AC may give to the AP higher priority in accessing the channel </a:t>
            </a:r>
            <a:r>
              <a:rPr lang="en-US" altLang="ja-JP" dirty="0" smtClean="0"/>
              <a:t> </a:t>
            </a:r>
          </a:p>
          <a:p>
            <a:pPr marL="457200" lvl="1" indent="0">
              <a:buNone/>
            </a:pPr>
            <a:r>
              <a:rPr lang="en-US" altLang="ja-JP" dirty="0"/>
              <a:t> </a:t>
            </a:r>
            <a:r>
              <a:rPr lang="en-US" altLang="ja-JP" dirty="0" smtClean="0"/>
              <a:t>         compared </a:t>
            </a:r>
            <a:r>
              <a:rPr lang="en-US" altLang="ja-JP" dirty="0"/>
              <a:t>to its associated STAs</a:t>
            </a:r>
          </a:p>
          <a:p>
            <a:r>
              <a:rPr lang="en-US" altLang="ja-JP" dirty="0" smtClean="0"/>
              <a:t>There were some further discussions about more details related to the above approved motion should be specified[2, 3]</a:t>
            </a:r>
            <a:endParaRPr lang="en-US" altLang="ja-JP" dirty="0"/>
          </a:p>
          <a:p>
            <a:pPr lvl="1"/>
            <a:r>
              <a:rPr lang="en-US" altLang="ja-JP" dirty="0" smtClean="0"/>
              <a:t>How to choose AC for a trigger frame</a:t>
            </a:r>
          </a:p>
          <a:p>
            <a:pPr lvl="1"/>
            <a:r>
              <a:rPr lang="en-US" altLang="ja-JP" dirty="0" smtClean="0"/>
              <a:t>How to use different set of EDCA parameters</a:t>
            </a:r>
          </a:p>
          <a:p>
            <a:r>
              <a:rPr lang="en-US" altLang="ja-JP" dirty="0"/>
              <a:t>In this contribution, we would like to discuss about how to choose AC for AP to contend channel sending trigger frames.</a:t>
            </a:r>
          </a:p>
          <a:p>
            <a:endParaRPr lang="en-US" altLang="ja-JP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594032" y="6475413"/>
            <a:ext cx="1949893" cy="184666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 smtClean="0"/>
              <a:t>Jing Ma, NICT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8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ja-JP" dirty="0" smtClean="0"/>
              <a:t>July,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14233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4495" y="283396"/>
            <a:ext cx="7770813" cy="1065213"/>
          </a:xfrm>
        </p:spPr>
        <p:txBody>
          <a:bodyPr/>
          <a:lstStyle/>
          <a:p>
            <a:r>
              <a:rPr lang="en-US" dirty="0" smtClean="0"/>
              <a:t>Background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496" y="1192931"/>
            <a:ext cx="8892480" cy="3896073"/>
          </a:xfrm>
        </p:spPr>
        <p:txBody>
          <a:bodyPr>
            <a:noAutofit/>
          </a:bodyPr>
          <a:lstStyle/>
          <a:p>
            <a:r>
              <a:rPr lang="en-US" altLang="ja-JP" dirty="0" smtClean="0"/>
              <a:t>Current EDCA rules</a:t>
            </a:r>
            <a:endParaRPr lang="en-US" altLang="ja-JP" sz="16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594032" y="6475413"/>
            <a:ext cx="1949893" cy="184666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Jing Ma, NICT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11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ja-JP" dirty="0" smtClean="0"/>
              <a:t>July, 2016</a:t>
            </a:r>
            <a:endParaRPr lang="en-GB" dirty="0"/>
          </a:p>
        </p:txBody>
      </p:sp>
      <p:pic>
        <p:nvPicPr>
          <p:cNvPr id="9" name="図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01317" y="1717183"/>
            <a:ext cx="5544616" cy="42813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2826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Proposal</a:t>
            </a:r>
            <a:r>
              <a:rPr lang="en-US" dirty="0"/>
              <a:t> </a:t>
            </a:r>
            <a:r>
              <a:rPr lang="en-US" altLang="ja-JP" dirty="0"/>
              <a:t>–</a:t>
            </a:r>
            <a:r>
              <a:rPr lang="en-US" dirty="0" smtClean="0"/>
              <a:t> option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830388"/>
            <a:ext cx="8892480" cy="3896073"/>
          </a:xfrm>
        </p:spPr>
        <p:txBody>
          <a:bodyPr>
            <a:noAutofit/>
          </a:bodyPr>
          <a:lstStyle/>
          <a:p>
            <a:r>
              <a:rPr lang="en-US" altLang="ja-JP" dirty="0"/>
              <a:t>How to choose </a:t>
            </a:r>
            <a:r>
              <a:rPr lang="en-US" altLang="ja-JP" dirty="0" smtClean="0"/>
              <a:t>an AC </a:t>
            </a:r>
            <a:r>
              <a:rPr lang="en-US" altLang="ja-JP" dirty="0"/>
              <a:t>for a trigger </a:t>
            </a:r>
            <a:r>
              <a:rPr lang="en-US" altLang="ja-JP" dirty="0" smtClean="0"/>
              <a:t>frame</a:t>
            </a:r>
          </a:p>
          <a:p>
            <a:pPr lvl="1"/>
            <a:r>
              <a:rPr lang="en-US" altLang="ja-JP" dirty="0"/>
              <a:t>The </a:t>
            </a:r>
            <a:r>
              <a:rPr lang="en-US" altLang="ja-JP" dirty="0" smtClean="0"/>
              <a:t>AC of a trigger </a:t>
            </a:r>
            <a:r>
              <a:rPr lang="en-US" altLang="ja-JP" dirty="0"/>
              <a:t>frame </a:t>
            </a:r>
            <a:r>
              <a:rPr lang="en-US" altLang="ja-JP" dirty="0" smtClean="0"/>
              <a:t>should</a:t>
            </a:r>
            <a:r>
              <a:rPr lang="ja-JP" altLang="en-US" dirty="0" smtClean="0"/>
              <a:t> </a:t>
            </a:r>
            <a:r>
              <a:rPr lang="en-US" altLang="ja-JP" dirty="0" smtClean="0"/>
              <a:t>be </a:t>
            </a:r>
            <a:r>
              <a:rPr lang="en-US" altLang="ja-JP" dirty="0" smtClean="0"/>
              <a:t>the same as the data which is being solicited by the trigger frame</a:t>
            </a:r>
          </a:p>
          <a:p>
            <a:pPr lvl="1"/>
            <a:r>
              <a:rPr lang="en-US" altLang="ja-JP" dirty="0" smtClean="0"/>
              <a:t>The AP may use any set of EDCA parameters that it chooses (baseline)</a:t>
            </a:r>
          </a:p>
          <a:p>
            <a:pPr lvl="1"/>
            <a:r>
              <a:rPr lang="en-US" altLang="ja-JP" dirty="0" smtClean="0"/>
              <a:t>The AP uses the same EDCA parameters for trigger frames as for other frames</a:t>
            </a:r>
          </a:p>
          <a:p>
            <a:pPr lvl="2"/>
            <a:r>
              <a:rPr lang="en-US" altLang="ja-JP" dirty="0" smtClean="0"/>
              <a:t>If the trigger allows other AC frames in the response, then the AC of the trigger frames corresponds to the primary AC.  </a:t>
            </a:r>
            <a:endParaRPr lang="en-GB" altLang="ja-JP" dirty="0" smtClean="0"/>
          </a:p>
          <a:p>
            <a:pPr lvl="2"/>
            <a:r>
              <a:rPr lang="en-GB" altLang="ja-JP" dirty="0" smtClean="0"/>
              <a:t>A trigger frame allows responders to include frames belonging to the secondary AC if there is more UL transmission time and all data in the primary AC is scheduled.</a:t>
            </a:r>
            <a:endParaRPr lang="en-US" altLang="ja-JP" dirty="0"/>
          </a:p>
          <a:p>
            <a:pPr lvl="1">
              <a:spcBef>
                <a:spcPts val="1200"/>
              </a:spcBef>
            </a:pPr>
            <a:endParaRPr lang="en-US" altLang="ja-JP" sz="16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594032" y="6475413"/>
            <a:ext cx="1949893" cy="184666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Jing Ma, NICT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ja-JP" dirty="0" smtClean="0"/>
              <a:t>July,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35059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333375"/>
            <a:ext cx="7770813" cy="1065213"/>
          </a:xfrm>
        </p:spPr>
        <p:txBody>
          <a:bodyPr/>
          <a:lstStyle/>
          <a:p>
            <a:r>
              <a:rPr lang="en-US" dirty="0" smtClean="0"/>
              <a:t>Proposal</a:t>
            </a:r>
            <a:r>
              <a:rPr lang="en-US" dirty="0"/>
              <a:t> </a:t>
            </a:r>
            <a:r>
              <a:rPr lang="en-US" altLang="ja-JP" dirty="0"/>
              <a:t>–</a:t>
            </a:r>
            <a:r>
              <a:rPr lang="en-US" dirty="0" smtClean="0"/>
              <a:t> option 1(</a:t>
            </a:r>
            <a:r>
              <a:rPr lang="en-US" dirty="0" err="1" smtClean="0"/>
              <a:t>con’t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496" y="1192931"/>
            <a:ext cx="8892480" cy="3896073"/>
          </a:xfrm>
        </p:spPr>
        <p:txBody>
          <a:bodyPr>
            <a:noAutofit/>
          </a:bodyPr>
          <a:lstStyle/>
          <a:p>
            <a:pPr lvl="1"/>
            <a:endParaRPr lang="en-US" altLang="ja-JP" dirty="0"/>
          </a:p>
          <a:p>
            <a:pPr lvl="1">
              <a:spcBef>
                <a:spcPts val="1200"/>
              </a:spcBef>
            </a:pPr>
            <a:endParaRPr lang="en-US" altLang="ja-JP" sz="16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594032" y="6475413"/>
            <a:ext cx="1949893" cy="184666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Jing Ma, NICT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11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ja-JP" dirty="0" smtClean="0"/>
              <a:t>July, 2016</a:t>
            </a:r>
            <a:endParaRPr lang="en-GB" dirty="0"/>
          </a:p>
        </p:txBody>
      </p:sp>
      <p:pic>
        <p:nvPicPr>
          <p:cNvPr id="8" name="図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95736" y="1304662"/>
            <a:ext cx="5328592" cy="49808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5418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Proposal</a:t>
            </a:r>
            <a:r>
              <a:rPr lang="en-US" dirty="0"/>
              <a:t> </a:t>
            </a:r>
            <a:r>
              <a:rPr lang="en-US" altLang="ja-JP" dirty="0"/>
              <a:t>–</a:t>
            </a:r>
            <a:r>
              <a:rPr lang="en-US" dirty="0" smtClean="0"/>
              <a:t> option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837183"/>
            <a:ext cx="8892480" cy="3896073"/>
          </a:xfrm>
        </p:spPr>
        <p:txBody>
          <a:bodyPr>
            <a:noAutofit/>
          </a:bodyPr>
          <a:lstStyle/>
          <a:p>
            <a:r>
              <a:rPr lang="en-US" altLang="ja-JP" dirty="0"/>
              <a:t>How to choose AC for a trigger </a:t>
            </a:r>
            <a:r>
              <a:rPr lang="en-US" altLang="ja-JP" dirty="0" smtClean="0"/>
              <a:t>frame</a:t>
            </a:r>
          </a:p>
          <a:p>
            <a:pPr lvl="1"/>
            <a:r>
              <a:rPr lang="en-US" altLang="ja-JP" dirty="0" smtClean="0"/>
              <a:t>The AP may choose </a:t>
            </a:r>
            <a:r>
              <a:rPr lang="en-GB" altLang="ja-JP" dirty="0" smtClean="0"/>
              <a:t>the highest AC for sending a trigger frame, regardless of the AC of the data that the trigger is soliciting. The AP may choose a lower AC than the data that it is soliciting.</a:t>
            </a:r>
          </a:p>
          <a:p>
            <a:pPr lvl="1"/>
            <a:r>
              <a:rPr lang="en-US" altLang="ja-JP" dirty="0"/>
              <a:t>The AP may use any set of EDCA parameters that it chooses (baseline)</a:t>
            </a:r>
          </a:p>
          <a:p>
            <a:pPr lvl="1"/>
            <a:r>
              <a:rPr lang="en-US" altLang="ja-JP" dirty="0"/>
              <a:t>The AP uses the same EDCA parameters for trigger frames as for other frames</a:t>
            </a:r>
          </a:p>
          <a:p>
            <a:pPr lvl="2"/>
            <a:r>
              <a:rPr lang="en-US" altLang="ja-JP" dirty="0"/>
              <a:t>If the trigger allows other AC frames in the response, then the AC of the </a:t>
            </a:r>
            <a:r>
              <a:rPr lang="en-US" altLang="ja-JP" dirty="0" smtClean="0"/>
              <a:t>trigger </a:t>
            </a:r>
            <a:r>
              <a:rPr lang="en-US" altLang="ja-JP" dirty="0"/>
              <a:t>frames corresponds to the primary AC  </a:t>
            </a:r>
            <a:endParaRPr lang="en-GB" altLang="ja-JP" dirty="0"/>
          </a:p>
          <a:p>
            <a:pPr lvl="2"/>
            <a:r>
              <a:rPr lang="en-GB" altLang="ja-JP" dirty="0"/>
              <a:t>A trigger frame allows responders to include frames belonging to the secondary AC if there is more UL transmission time and all data in the primary AC is scheduled.</a:t>
            </a:r>
            <a:endParaRPr lang="en-US" altLang="ja-JP" dirty="0"/>
          </a:p>
          <a:p>
            <a:pPr lvl="1"/>
            <a:endParaRPr lang="en-US" altLang="ja-JP" dirty="0"/>
          </a:p>
          <a:p>
            <a:pPr lvl="1">
              <a:spcBef>
                <a:spcPts val="1200"/>
              </a:spcBef>
            </a:pPr>
            <a:endParaRPr lang="en-US" altLang="ja-JP" sz="16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594032" y="6475413"/>
            <a:ext cx="1949893" cy="184666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Jing Ma, NICT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ja-JP" dirty="0" smtClean="0"/>
              <a:t>July,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69987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693167"/>
            <a:ext cx="8892480" cy="3896073"/>
          </a:xfrm>
        </p:spPr>
        <p:txBody>
          <a:bodyPr>
            <a:noAutofit/>
          </a:bodyPr>
          <a:lstStyle/>
          <a:p>
            <a:r>
              <a:rPr lang="en-US" altLang="ja-JP" dirty="0" smtClean="0"/>
              <a:t>Which option do you prefer to add to </a:t>
            </a:r>
            <a:r>
              <a:rPr lang="en-GB" altLang="ja-JP" dirty="0" err="1" smtClean="0"/>
              <a:t>TGax</a:t>
            </a:r>
            <a:r>
              <a:rPr lang="en-GB" altLang="ja-JP" dirty="0" smtClean="0"/>
              <a:t> draft </a:t>
            </a:r>
            <a:endParaRPr lang="en-US" altLang="ja-JP" dirty="0" smtClean="0"/>
          </a:p>
          <a:p>
            <a:pPr lvl="1"/>
            <a:r>
              <a:rPr lang="en-US" altLang="ja-JP" sz="2400" dirty="0" smtClean="0"/>
              <a:t>Option 1: As described in page 4</a:t>
            </a:r>
            <a:endParaRPr lang="en-US" altLang="ja-JP" dirty="0"/>
          </a:p>
          <a:p>
            <a:pPr lvl="1"/>
            <a:r>
              <a:rPr lang="en-GB" altLang="ja-JP" sz="2400" dirty="0"/>
              <a:t>Option 2: As described in page </a:t>
            </a:r>
            <a:r>
              <a:rPr lang="en-GB" altLang="ja-JP" sz="2400" dirty="0" smtClean="0"/>
              <a:t>6</a:t>
            </a:r>
            <a:endParaRPr lang="en-GB" altLang="ja-JP" sz="2400" dirty="0"/>
          </a:p>
          <a:p>
            <a:pPr lvl="1"/>
            <a:endParaRPr lang="en-GB" altLang="ja-JP" dirty="0" smtClean="0"/>
          </a:p>
          <a:p>
            <a:pPr lvl="2"/>
            <a:endParaRPr lang="en-US" altLang="ja-JP" dirty="0" smtClean="0"/>
          </a:p>
          <a:p>
            <a:pPr>
              <a:spcBef>
                <a:spcPts val="1200"/>
              </a:spcBef>
            </a:pPr>
            <a:endParaRPr lang="en-US" altLang="ja-JP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594032" y="6475413"/>
            <a:ext cx="1949893" cy="184666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Jing Ma, NICT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ja-JP" dirty="0" smtClean="0"/>
              <a:t>July,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08149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smtClean="0"/>
              <a:t>References</a:t>
            </a:r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Jing Ma, NICT</a:t>
            </a:r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251520" y="1837183"/>
            <a:ext cx="8892480" cy="3896073"/>
          </a:xfrm>
        </p:spPr>
        <p:txBody>
          <a:bodyPr>
            <a:no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altLang="ja-JP" sz="2000" dirty="0"/>
              <a:t>11-15-0132-17-00ax-spec-framework, </a:t>
            </a:r>
            <a:r>
              <a:rPr lang="en-US" altLang="ja-JP" sz="2000" dirty="0" smtClean="0"/>
              <a:t>May 2016</a:t>
            </a:r>
          </a:p>
          <a:p>
            <a:pPr marL="457200" indent="-457200">
              <a:buFont typeface="+mj-lt"/>
              <a:buAutoNum type="arabicPeriod"/>
            </a:pPr>
            <a:r>
              <a:rPr lang="en-US" altLang="ja-JP" sz="2000" dirty="0" smtClean="0"/>
              <a:t>11-16-0762-00-00ax-edca-rules-for-sending-trigger-frames, June 2016</a:t>
            </a:r>
          </a:p>
          <a:p>
            <a:pPr marL="457200" indent="-457200">
              <a:buFont typeface="+mj-lt"/>
              <a:buAutoNum type="arabicPeriod"/>
            </a:pPr>
            <a:r>
              <a:rPr lang="en-US" altLang="ja-JP" sz="2000" dirty="0" smtClean="0"/>
              <a:t>11-16-0768-00-00ax-tgax-teleconference-minutes-from-june-to-july-2016</a:t>
            </a:r>
          </a:p>
          <a:p>
            <a:pPr marL="0" indent="0">
              <a:buNone/>
            </a:pPr>
            <a:endParaRPr lang="en-US" altLang="ja-JP" sz="2000" dirty="0"/>
          </a:p>
          <a:p>
            <a:pPr marL="457200" lvl="1" indent="0">
              <a:spcBef>
                <a:spcPts val="1200"/>
              </a:spcBef>
              <a:buNone/>
            </a:pPr>
            <a:endParaRPr lang="en-US" altLang="ja-JP" sz="1600" dirty="0"/>
          </a:p>
        </p:txBody>
      </p:sp>
      <p:sp>
        <p:nvSpPr>
          <p:cNvPr id="8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ja-JP" dirty="0" smtClean="0"/>
              <a:t>July,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19951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  <a:txDef>
      <a:spPr>
        <a:noFill/>
      </a:spPr>
      <a:bodyPr wrap="square" rtlCol="0">
        <a:spAutoFit/>
      </a:bodyPr>
      <a:lstStyle>
        <a:defPPr>
          <a:defRPr kumimoji="1" dirty="0" err="1" smtClean="0">
            <a:solidFill>
              <a:schemeClr val="tx1"/>
            </a:solidFill>
          </a:defRPr>
        </a:defPPr>
      </a:lstStyle>
    </a:tx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19563</TotalTime>
  <Words>500</Words>
  <Application>Microsoft Office PowerPoint</Application>
  <PresentationFormat>画面に合わせる (4:3)</PresentationFormat>
  <Paragraphs>90</Paragraphs>
  <Slides>8</Slides>
  <Notes>7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8</vt:i4>
      </vt:variant>
    </vt:vector>
  </HeadingPairs>
  <TitlesOfParts>
    <vt:vector size="16" baseType="lpstr">
      <vt:lpstr>Arial Unicode MS</vt:lpstr>
      <vt:lpstr>ＭＳ Ｐゴシック</vt:lpstr>
      <vt:lpstr>MS Gothic</vt:lpstr>
      <vt:lpstr>Arial</vt:lpstr>
      <vt:lpstr>Times New Roman</vt:lpstr>
      <vt:lpstr>Wingdings</vt:lpstr>
      <vt:lpstr>Office テーマ</vt:lpstr>
      <vt:lpstr>Document</vt:lpstr>
      <vt:lpstr>EDCA rules - follow up 1</vt:lpstr>
      <vt:lpstr>Introduction   </vt:lpstr>
      <vt:lpstr>Background </vt:lpstr>
      <vt:lpstr>Proposal – option 1</vt:lpstr>
      <vt:lpstr>Proposal – option 1(con’t)</vt:lpstr>
      <vt:lpstr>Proposal – option 2</vt:lpstr>
      <vt:lpstr>SP</vt:lpstr>
      <vt:lpstr>References</vt:lpstr>
    </vt:vector>
  </TitlesOfParts>
  <Company>Intel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mama maggie</dc:creator>
  <cp:lastModifiedBy>maggie</cp:lastModifiedBy>
  <cp:revision>558</cp:revision>
  <cp:lastPrinted>2015-09-10T07:58:54Z</cp:lastPrinted>
  <dcterms:created xsi:type="dcterms:W3CDTF">2016-04-24T22:54:31Z</dcterms:created>
  <dcterms:modified xsi:type="dcterms:W3CDTF">2016-07-28T22:02:21Z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2039161657</vt:i4>
  </property>
  <property fmtid="{D5CDD505-2E9C-101B-9397-08002B2CF9AE}" pid="3" name="_NewReviewCycle">
    <vt:lpwstr/>
  </property>
  <property fmtid="{D5CDD505-2E9C-101B-9397-08002B2CF9AE}" pid="4" name="_EmailSubject">
    <vt:lpwstr>(majing) For Dallas meeting</vt:lpwstr>
  </property>
  <property fmtid="{D5CDD505-2E9C-101B-9397-08002B2CF9AE}" pid="5" name="_AuthorEmail">
    <vt:lpwstr>chaochun.wang@mediatek.com</vt:lpwstr>
  </property>
  <property fmtid="{D5CDD505-2E9C-101B-9397-08002B2CF9AE}" pid="6" name="_AuthorEmailDisplayName">
    <vt:lpwstr>ChaoChun Wang</vt:lpwstr>
  </property>
</Properties>
</file>