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5" r:id="rId3"/>
    <p:sldId id="367" r:id="rId4"/>
    <p:sldId id="358" r:id="rId5"/>
    <p:sldId id="366" r:id="rId6"/>
    <p:sldId id="363" r:id="rId7"/>
    <p:sldId id="364" r:id="rId8"/>
    <p:sldId id="334" r:id="rId9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2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62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6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86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0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94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802.11-16/0962r3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EDCA rules - follow up 1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2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9" y="1628800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Based on the motion passed in May meeting, The following concept was presented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SFD[1]</a:t>
            </a:r>
          </a:p>
          <a:p>
            <a:pPr lvl="1"/>
            <a:r>
              <a:rPr lang="en-US" altLang="ja-JP" dirty="0"/>
              <a:t>Allow the AP to choose any access category for contending to send </a:t>
            </a:r>
            <a:r>
              <a:rPr lang="en-US" altLang="ja-JP" dirty="0" smtClean="0"/>
              <a:t>a trigger </a:t>
            </a:r>
            <a:r>
              <a:rPr lang="en-US" altLang="ja-JP" dirty="0"/>
              <a:t>frame</a:t>
            </a:r>
          </a:p>
          <a:p>
            <a:pPr marL="457200" lvl="1" indent="0">
              <a:buNone/>
            </a:pPr>
            <a:r>
              <a:rPr lang="en-US" altLang="ja-JP" dirty="0" smtClean="0"/>
              <a:t>	• The </a:t>
            </a:r>
            <a:r>
              <a:rPr lang="en-US" altLang="ja-JP" dirty="0"/>
              <a:t>chosen AC may give to the AP higher priority in accessing the channel </a:t>
            </a: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compared </a:t>
            </a:r>
            <a:r>
              <a:rPr lang="en-US" altLang="ja-JP" dirty="0"/>
              <a:t>to its associated STAs</a:t>
            </a:r>
          </a:p>
          <a:p>
            <a:r>
              <a:rPr lang="en-US" altLang="ja-JP" dirty="0" smtClean="0"/>
              <a:t>There were some further discussions about more details related to the above approved motion should be specified[2, 3]</a:t>
            </a:r>
            <a:endParaRPr lang="en-US" altLang="ja-JP" dirty="0"/>
          </a:p>
          <a:p>
            <a:pPr lvl="1"/>
            <a:r>
              <a:rPr lang="en-US" altLang="ja-JP" dirty="0" smtClean="0"/>
              <a:t>How to choose AC for a trigger frame</a:t>
            </a:r>
          </a:p>
          <a:p>
            <a:pPr lvl="1"/>
            <a:r>
              <a:rPr lang="en-US" altLang="ja-JP" dirty="0" smtClean="0"/>
              <a:t>How to use different set of EDCA parameters</a:t>
            </a:r>
          </a:p>
          <a:p>
            <a:r>
              <a:rPr lang="en-US" altLang="ja-JP" dirty="0"/>
              <a:t>In this contribution, we would like to discuss about how to choose AC for AP to contend channel sending trigger frames.</a:t>
            </a:r>
          </a:p>
          <a:p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2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495" y="283396"/>
            <a:ext cx="7770813" cy="1065213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Current EDCA rules</a:t>
            </a: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317" y="1717183"/>
            <a:ext cx="5544616" cy="428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</a:t>
            </a:r>
            <a:r>
              <a:rPr lang="en-US" altLang="ja-JP" dirty="0" smtClean="0"/>
              <a:t>an AC </a:t>
            </a:r>
            <a:r>
              <a:rPr lang="en-US" altLang="ja-JP" dirty="0"/>
              <a:t>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/>
              <a:t>The </a:t>
            </a:r>
            <a:r>
              <a:rPr lang="en-US" altLang="ja-JP" dirty="0" smtClean="0"/>
              <a:t>AC of a trigger </a:t>
            </a:r>
            <a:r>
              <a:rPr lang="en-US" altLang="ja-JP" dirty="0"/>
              <a:t>frame </a:t>
            </a:r>
            <a:r>
              <a:rPr lang="en-US" altLang="ja-JP" dirty="0" smtClean="0"/>
              <a:t>should/shall be the same as the data which is being solicited by the trigger frame</a:t>
            </a:r>
          </a:p>
          <a:p>
            <a:pPr lvl="1"/>
            <a:r>
              <a:rPr lang="en-US" altLang="ja-JP" dirty="0" smtClean="0"/>
              <a:t>The AP may use any set of EDCA parameters that it chooses (baseline)</a:t>
            </a:r>
          </a:p>
          <a:p>
            <a:pPr lvl="1"/>
            <a:r>
              <a:rPr lang="en-US" altLang="ja-JP" dirty="0" smtClean="0"/>
              <a:t>The AP uses the same EDCA parameters for trigger frames as for other frames</a:t>
            </a:r>
          </a:p>
          <a:p>
            <a:pPr lvl="2"/>
            <a:r>
              <a:rPr lang="en-US" altLang="ja-JP" dirty="0" smtClean="0"/>
              <a:t>If the trigger allows other AC frames in the response, then the AC of the </a:t>
            </a:r>
            <a:r>
              <a:rPr lang="en-US" altLang="ja-JP" dirty="0" smtClean="0"/>
              <a:t>trigger </a:t>
            </a:r>
            <a:r>
              <a:rPr lang="en-US" altLang="ja-JP" dirty="0" smtClean="0"/>
              <a:t>frames corresponds to the primary </a:t>
            </a:r>
            <a:r>
              <a:rPr lang="en-US" altLang="ja-JP" dirty="0" smtClean="0"/>
              <a:t>AC.  </a:t>
            </a:r>
            <a:endParaRPr lang="en-GB" altLang="ja-JP" dirty="0" smtClean="0"/>
          </a:p>
          <a:p>
            <a:pPr lvl="2"/>
            <a:r>
              <a:rPr lang="en-GB" altLang="ja-JP" dirty="0" smtClean="0"/>
              <a:t>A trigger frame allows responders to include frames belonging to the secondary AC if there is more UL transmission time and all data in the primary AC is scheduled.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333375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304662"/>
            <a:ext cx="5328592" cy="498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4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 smtClean="0"/>
              <a:t>The AP may choose </a:t>
            </a:r>
            <a:r>
              <a:rPr lang="en-GB" altLang="ja-JP" dirty="0" smtClean="0"/>
              <a:t>the highest AC for sending a trigger frame, regardless of the AC of the data that the trigger is soliciting. The AP may choose a lower AC than the data that it is soliciting.</a:t>
            </a:r>
          </a:p>
          <a:p>
            <a:pPr lvl="1"/>
            <a:r>
              <a:rPr lang="en-US" altLang="ja-JP" dirty="0"/>
              <a:t>The AP may use any set of EDCA parameters that it chooses (baseline)</a:t>
            </a:r>
          </a:p>
          <a:p>
            <a:pPr lvl="1"/>
            <a:r>
              <a:rPr lang="en-US" altLang="ja-JP" dirty="0"/>
              <a:t>The AP uses the same EDCA parameters for trigger frames as for other frames</a:t>
            </a:r>
          </a:p>
          <a:p>
            <a:pPr lvl="2"/>
            <a:r>
              <a:rPr lang="en-US" altLang="ja-JP" dirty="0"/>
              <a:t>If the trigger allows other AC frames in the response, then the AC of the </a:t>
            </a:r>
            <a:r>
              <a:rPr lang="en-US" altLang="ja-JP" dirty="0" smtClean="0"/>
              <a:t>trigger </a:t>
            </a:r>
            <a:r>
              <a:rPr lang="en-US" altLang="ja-JP" dirty="0"/>
              <a:t>frames corresponds to the primary AC  </a:t>
            </a:r>
            <a:endParaRPr lang="en-GB" altLang="ja-JP" dirty="0"/>
          </a:p>
          <a:p>
            <a:pPr lvl="2"/>
            <a:r>
              <a:rPr lang="en-GB" altLang="ja-JP" dirty="0"/>
              <a:t>A trigger frame allows responders to include frames belonging to the secondary AC if there is more UL transmission time and all data in the primary AC is scheduled.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9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93167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</a:t>
            </a:r>
            <a:r>
              <a:rPr lang="en-US" altLang="ja-JP" dirty="0" smtClean="0"/>
              <a:t>prefer to add to </a:t>
            </a:r>
            <a:r>
              <a:rPr lang="en-GB" altLang="ja-JP" dirty="0" smtClean="0"/>
              <a:t>section 25.5.2.2.3 </a:t>
            </a:r>
            <a:endParaRPr lang="en-US" altLang="ja-JP" dirty="0" smtClean="0"/>
          </a:p>
          <a:p>
            <a:pPr lvl="1"/>
            <a:r>
              <a:rPr lang="en-US" altLang="ja-JP" sz="2400" dirty="0" smtClean="0"/>
              <a:t>Option 1: As described in page 4</a:t>
            </a:r>
            <a:endParaRPr lang="en-US" altLang="ja-JP" dirty="0"/>
          </a:p>
          <a:p>
            <a:pPr lvl="1"/>
            <a:r>
              <a:rPr lang="en-GB" altLang="ja-JP" sz="2400" dirty="0"/>
              <a:t>Option 2: As described in page </a:t>
            </a:r>
            <a:r>
              <a:rPr lang="en-GB" altLang="ja-JP" sz="2400" dirty="0" smtClean="0"/>
              <a:t>6</a:t>
            </a:r>
            <a:endParaRPr lang="en-GB" altLang="ja-JP" sz="2400" dirty="0"/>
          </a:p>
          <a:p>
            <a:pPr lvl="1"/>
            <a:endParaRPr lang="en-GB" altLang="ja-JP" dirty="0" smtClean="0"/>
          </a:p>
          <a:p>
            <a:pPr lvl="2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1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11-15-0132-17-00ax-spec-framework, </a:t>
            </a:r>
            <a:r>
              <a:rPr lang="en-US" altLang="ja-JP" sz="2000" dirty="0" smtClean="0"/>
              <a:t>May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11-16-0762-00-00ax-edca-rules-for-sending-trigger-frames,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11-16-0768-00-00ax-tgax-teleconference-minutes-from-june-to-july-2016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19494</TotalTime>
  <Words>500</Words>
  <Application>Microsoft Office PowerPoint</Application>
  <PresentationFormat>画面に合わせる (4:3)</PresentationFormat>
  <Paragraphs>90</Paragraphs>
  <Slides>8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EDCA rules - follow up 1</vt:lpstr>
      <vt:lpstr>Introduction   </vt:lpstr>
      <vt:lpstr>Background </vt:lpstr>
      <vt:lpstr>Proposal – option 1</vt:lpstr>
      <vt:lpstr>Proposal – option 1(con’t)</vt:lpstr>
      <vt:lpstr>Proposal – option 2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554</cp:revision>
  <cp:lastPrinted>2015-09-10T07:58:54Z</cp:lastPrinted>
  <dcterms:created xsi:type="dcterms:W3CDTF">2016-04-24T22:54:31Z</dcterms:created>
  <dcterms:modified xsi:type="dcterms:W3CDTF">2016-07-28T16:30:34Z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