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65" r:id="rId3"/>
    <p:sldId id="367" r:id="rId4"/>
    <p:sldId id="358" r:id="rId5"/>
    <p:sldId id="366" r:id="rId6"/>
    <p:sldId id="363" r:id="rId7"/>
    <p:sldId id="369" r:id="rId8"/>
    <p:sldId id="364" r:id="rId9"/>
    <p:sldId id="334" r:id="rId10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ma maggie" initials="mm" lastIdx="1" clrIdx="0">
    <p:extLst>
      <p:ext uri="{19B8F6BF-5375-455C-9EA6-DF929625EA0E}">
        <p15:presenceInfo xmlns:p15="http://schemas.microsoft.com/office/powerpoint/2012/main" userId="ecd3a4be1186f7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22" autoAdjust="0"/>
    <p:restoredTop sz="89112" autoAdjust="0"/>
  </p:normalViewPr>
  <p:slideViewPr>
    <p:cSldViewPr>
      <p:cViewPr varScale="1">
        <p:scale>
          <a:sx n="62" d="100"/>
          <a:sy n="62" d="100"/>
        </p:scale>
        <p:origin x="1262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65" y="62"/>
      </p:cViewPr>
      <p:guideLst>
        <p:guide orient="horz" pos="3062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969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86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01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20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942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043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04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+mn-lt"/>
              </a:defRPr>
            </a:lvl1pPr>
            <a:lvl2pPr marL="800100" indent="-342900">
              <a:buFont typeface="Times New Roman" panose="02020603050405020304" pitchFamily="18" charset="0"/>
              <a:buChar char="−"/>
              <a:defRPr>
                <a:latin typeface="+mn-lt"/>
                <a:ea typeface="+mj-ea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371600" indent="0">
              <a:buFont typeface="Wingdings" panose="05000000000000000000" pitchFamily="2" charset="2"/>
              <a:buNone/>
              <a:defRPr>
                <a:latin typeface="+mn-lt"/>
              </a:defRPr>
            </a:lvl4pPr>
            <a:lvl5pPr marL="1828800" indent="0">
              <a:buFont typeface="Wingdings" panose="05000000000000000000" pitchFamily="2" charset="2"/>
              <a:buNone/>
              <a:defRPr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21890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802.11-16/0962r2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354" y="691417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EDCA rules - follow up 1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067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 dirty="0" smtClean="0"/>
              <a:t>: 2016-07-28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413974"/>
              </p:ext>
            </p:extLst>
          </p:nvPr>
        </p:nvGraphicFramePr>
        <p:xfrm>
          <a:off x="517525" y="2281238"/>
          <a:ext cx="7997825" cy="300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7" name="Document" r:id="rId4" imgW="8262412" imgH="3106329" progId="Word.Document.8">
                  <p:embed/>
                </p:oleObj>
              </mc:Choice>
              <mc:Fallback>
                <p:oleObj name="Document" r:id="rId4" imgW="8262412" imgH="3106329" progId="Word.Document.8">
                  <p:embed/>
                  <p:pic>
                    <p:nvPicPr>
                      <p:cNvPr id="0" name="Picture 2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7997825" cy="300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409" y="1628800"/>
            <a:ext cx="9001794" cy="3896073"/>
          </a:xfrm>
          <a:ln>
            <a:noFill/>
          </a:ln>
        </p:spPr>
        <p:txBody>
          <a:bodyPr>
            <a:noAutofit/>
          </a:bodyPr>
          <a:lstStyle/>
          <a:p>
            <a:pPr lvl="0"/>
            <a:r>
              <a:rPr lang="en-US" altLang="ja-JP" dirty="0" smtClean="0"/>
              <a:t>Based on the motion passed in May meeting, The following concept was presented in the </a:t>
            </a:r>
            <a:r>
              <a:rPr lang="en-US" altLang="ja-JP" dirty="0" err="1" smtClean="0"/>
              <a:t>TGax</a:t>
            </a:r>
            <a:r>
              <a:rPr lang="en-US" altLang="ja-JP" dirty="0" smtClean="0"/>
              <a:t> SFD[1]</a:t>
            </a:r>
          </a:p>
          <a:p>
            <a:pPr lvl="1"/>
            <a:r>
              <a:rPr lang="en-US" altLang="ja-JP" dirty="0"/>
              <a:t>Allow the AP to choose any access category for contending to send </a:t>
            </a:r>
            <a:r>
              <a:rPr lang="en-US" altLang="ja-JP" dirty="0" smtClean="0"/>
              <a:t>a trigger </a:t>
            </a:r>
            <a:r>
              <a:rPr lang="en-US" altLang="ja-JP" dirty="0"/>
              <a:t>frame</a:t>
            </a:r>
          </a:p>
          <a:p>
            <a:pPr marL="457200" lvl="1" indent="0">
              <a:buNone/>
            </a:pPr>
            <a:r>
              <a:rPr lang="en-US" altLang="ja-JP" dirty="0" smtClean="0"/>
              <a:t>	• The </a:t>
            </a:r>
            <a:r>
              <a:rPr lang="en-US" altLang="ja-JP" dirty="0"/>
              <a:t>chosen AC may give to the AP higher priority in accessing the channel </a:t>
            </a:r>
            <a:r>
              <a:rPr lang="en-US" altLang="ja-JP" dirty="0" smtClean="0"/>
              <a:t> </a:t>
            </a:r>
          </a:p>
          <a:p>
            <a:pPr marL="457200" lvl="1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      compared </a:t>
            </a:r>
            <a:r>
              <a:rPr lang="en-US" altLang="ja-JP" dirty="0"/>
              <a:t>to its associated STAs</a:t>
            </a:r>
          </a:p>
          <a:p>
            <a:r>
              <a:rPr lang="en-US" altLang="ja-JP" dirty="0" smtClean="0"/>
              <a:t>There were some further discussions about more details related to the above approved motion should be specified[2, 3]</a:t>
            </a:r>
            <a:endParaRPr lang="en-US" altLang="ja-JP" dirty="0"/>
          </a:p>
          <a:p>
            <a:pPr lvl="1"/>
            <a:r>
              <a:rPr lang="en-US" altLang="ja-JP" dirty="0" smtClean="0"/>
              <a:t>How to choose AC for a trigger frame</a:t>
            </a:r>
          </a:p>
          <a:p>
            <a:pPr lvl="1"/>
            <a:r>
              <a:rPr lang="en-US" altLang="ja-JP" dirty="0" smtClean="0"/>
              <a:t>How to use different set of EDCA parameters</a:t>
            </a:r>
          </a:p>
          <a:p>
            <a:r>
              <a:rPr lang="en-US" altLang="ja-JP" dirty="0"/>
              <a:t>In this contribution, we would like to discuss about how to choose AC for AP to contend channel sending trigger frames.</a:t>
            </a:r>
          </a:p>
          <a:p>
            <a:endParaRPr lang="en-US" altLang="ja-JP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423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495" y="283396"/>
            <a:ext cx="7770813" cy="1065213"/>
          </a:xfrm>
        </p:spPr>
        <p:txBody>
          <a:bodyPr/>
          <a:lstStyle/>
          <a:p>
            <a:r>
              <a:rPr lang="en-US" dirty="0" smtClean="0"/>
              <a:t>Background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192931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Current EDCA </a:t>
            </a:r>
            <a:r>
              <a:rPr lang="en-US" altLang="ja-JP" dirty="0" smtClean="0"/>
              <a:t>rules</a:t>
            </a: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1317" y="1717183"/>
            <a:ext cx="5544616" cy="4281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82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r>
              <a:rPr lang="en-US" dirty="0"/>
              <a:t> </a:t>
            </a:r>
            <a:r>
              <a:rPr lang="en-US" altLang="ja-JP" dirty="0"/>
              <a:t>–</a:t>
            </a:r>
            <a:r>
              <a:rPr lang="en-US" dirty="0" smtClean="0"/>
              <a:t> option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30388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/>
              <a:t>How to choose </a:t>
            </a:r>
            <a:r>
              <a:rPr lang="en-US" altLang="ja-JP" dirty="0" smtClean="0"/>
              <a:t>an AC </a:t>
            </a:r>
            <a:r>
              <a:rPr lang="en-US" altLang="ja-JP" dirty="0"/>
              <a:t>for a trigger </a:t>
            </a:r>
            <a:r>
              <a:rPr lang="en-US" altLang="ja-JP" dirty="0" smtClean="0"/>
              <a:t>frame</a:t>
            </a:r>
          </a:p>
          <a:p>
            <a:pPr lvl="1"/>
            <a:r>
              <a:rPr lang="en-US" altLang="ja-JP" dirty="0"/>
              <a:t>The </a:t>
            </a:r>
            <a:r>
              <a:rPr lang="en-US" altLang="ja-JP" dirty="0" smtClean="0"/>
              <a:t>AC of a trigger </a:t>
            </a:r>
            <a:r>
              <a:rPr lang="en-US" altLang="ja-JP" dirty="0"/>
              <a:t>frame should </a:t>
            </a:r>
            <a:r>
              <a:rPr lang="en-US" altLang="ja-JP" dirty="0" smtClean="0"/>
              <a:t>follow the </a:t>
            </a:r>
            <a:r>
              <a:rPr lang="en-US" altLang="ja-JP" dirty="0"/>
              <a:t>same </a:t>
            </a:r>
            <a:r>
              <a:rPr lang="en-US" altLang="ja-JP" dirty="0" smtClean="0"/>
              <a:t>EDCA rule for the </a:t>
            </a:r>
            <a:r>
              <a:rPr lang="en-US" altLang="ja-JP" dirty="0"/>
              <a:t>outstanding UL MPDU/A-MPDU reported </a:t>
            </a:r>
            <a:r>
              <a:rPr lang="en-US" altLang="ja-JP" dirty="0" smtClean="0"/>
              <a:t>in </a:t>
            </a:r>
            <a:r>
              <a:rPr lang="en-US" altLang="ja-JP" dirty="0"/>
              <a:t>the </a:t>
            </a:r>
            <a:r>
              <a:rPr lang="en-US" altLang="ja-JP" dirty="0" smtClean="0"/>
              <a:t>BSRs of STAs.</a:t>
            </a:r>
          </a:p>
          <a:p>
            <a:pPr lvl="2"/>
            <a:r>
              <a:rPr lang="en-US" altLang="ja-JP" dirty="0" smtClean="0"/>
              <a:t>An AP maintains another set of EDCA queues for UL data (UL_EDCA). The information of the outstanding UL data comes from BSRs</a:t>
            </a:r>
          </a:p>
          <a:p>
            <a:pPr lvl="2"/>
            <a:r>
              <a:rPr lang="en-US" altLang="ja-JP" dirty="0" smtClean="0"/>
              <a:t>The AP follows the same EDCA rule to transmit data in UL_EDCA queues</a:t>
            </a:r>
          </a:p>
          <a:p>
            <a:pPr lvl="2"/>
            <a:r>
              <a:rPr lang="en-US" altLang="ja-JP" dirty="0" smtClean="0"/>
              <a:t>Trigger frames are generated based on the information of the primary queue  </a:t>
            </a:r>
            <a:endParaRPr lang="en-GB" altLang="ja-JP" dirty="0" smtClean="0"/>
          </a:p>
          <a:p>
            <a:pPr lvl="2"/>
            <a:r>
              <a:rPr lang="en-GB" altLang="ja-JP" dirty="0" smtClean="0"/>
              <a:t>A trigger frame allows to include the secondary AC if there are more UL transmission time and all data in the primary AC are scheduled.</a:t>
            </a:r>
            <a:endParaRPr lang="en-US" altLang="ja-JP" dirty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505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333375"/>
            <a:ext cx="7770813" cy="1065213"/>
          </a:xfrm>
        </p:spPr>
        <p:txBody>
          <a:bodyPr/>
          <a:lstStyle/>
          <a:p>
            <a:r>
              <a:rPr lang="en-US" dirty="0" smtClean="0"/>
              <a:t>Proposal</a:t>
            </a:r>
            <a:r>
              <a:rPr lang="en-US" dirty="0"/>
              <a:t> </a:t>
            </a:r>
            <a:r>
              <a:rPr lang="en-US" altLang="ja-JP" dirty="0"/>
              <a:t>–</a:t>
            </a:r>
            <a:r>
              <a:rPr lang="en-US" dirty="0" smtClean="0"/>
              <a:t> option 1(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192931"/>
            <a:ext cx="8892480" cy="3896073"/>
          </a:xfrm>
        </p:spPr>
        <p:txBody>
          <a:bodyPr>
            <a:noAutofit/>
          </a:bodyPr>
          <a:lstStyle/>
          <a:p>
            <a:pPr lvl="1"/>
            <a:endParaRPr lang="en-US" altLang="ja-JP" dirty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1304662"/>
            <a:ext cx="5328592" cy="4980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41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r>
              <a:rPr lang="en-US" dirty="0"/>
              <a:t> </a:t>
            </a:r>
            <a:r>
              <a:rPr lang="en-US" altLang="ja-JP" dirty="0"/>
              <a:t>–</a:t>
            </a:r>
            <a:r>
              <a:rPr lang="en-US" dirty="0" smtClean="0"/>
              <a:t> option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/>
              <a:t>How to choose AC for a trigger </a:t>
            </a:r>
            <a:r>
              <a:rPr lang="en-US" altLang="ja-JP" dirty="0" smtClean="0"/>
              <a:t>frame</a:t>
            </a:r>
          </a:p>
          <a:p>
            <a:pPr lvl="1"/>
            <a:r>
              <a:rPr lang="en-US" altLang="ja-JP" dirty="0" smtClean="0"/>
              <a:t>The AP is allowed to choose </a:t>
            </a:r>
            <a:r>
              <a:rPr lang="en-GB" altLang="ja-JP" dirty="0" smtClean="0"/>
              <a:t>the highest AC for sending a trigger frame.</a:t>
            </a:r>
            <a:endParaRPr lang="en-US" altLang="ja-JP" dirty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998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r>
              <a:rPr lang="en-US" dirty="0"/>
              <a:t> </a:t>
            </a:r>
            <a:r>
              <a:rPr lang="en-US" altLang="ja-JP" dirty="0"/>
              <a:t>–</a:t>
            </a:r>
            <a:r>
              <a:rPr lang="en-US" dirty="0" smtClean="0"/>
              <a:t> option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/>
              <a:t>How to choose AC for a trigger </a:t>
            </a:r>
            <a:r>
              <a:rPr lang="en-US" altLang="ja-JP" dirty="0" smtClean="0"/>
              <a:t>frame</a:t>
            </a:r>
          </a:p>
          <a:p>
            <a:pPr lvl="1"/>
            <a:r>
              <a:rPr lang="en-US" altLang="ja-JP" sz="2200" dirty="0"/>
              <a:t>No need to clarify specification language further</a:t>
            </a:r>
          </a:p>
          <a:p>
            <a:pPr lvl="2"/>
            <a:r>
              <a:rPr lang="en-US" altLang="ja-JP" dirty="0" smtClean="0"/>
              <a:t>Allow </a:t>
            </a:r>
            <a:r>
              <a:rPr lang="en-US" altLang="ja-JP" dirty="0"/>
              <a:t>the AP to choose any access category for contending to send a trigger </a:t>
            </a:r>
            <a:r>
              <a:rPr lang="en-US" altLang="ja-JP" dirty="0" smtClean="0"/>
              <a:t>frame</a:t>
            </a:r>
          </a:p>
          <a:p>
            <a:pPr lvl="3"/>
            <a:r>
              <a:rPr lang="en-US" altLang="ja-JP" dirty="0" smtClean="0"/>
              <a:t>The </a:t>
            </a:r>
            <a:r>
              <a:rPr lang="en-US" altLang="ja-JP" dirty="0"/>
              <a:t>chosen AC may give to the AP higher priority in accessing the </a:t>
            </a:r>
            <a:r>
              <a:rPr lang="en-US" altLang="ja-JP" dirty="0" smtClean="0"/>
              <a:t>channel  compared to its associated STAs</a:t>
            </a:r>
          </a:p>
          <a:p>
            <a:pPr lvl="2"/>
            <a:endParaRPr lang="en-US" altLang="ja-JP" dirty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93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93167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Which option do you prefer</a:t>
            </a:r>
          </a:p>
          <a:p>
            <a:pPr lvl="1"/>
            <a:r>
              <a:rPr lang="en-US" altLang="ja-JP" sz="2400" dirty="0" smtClean="0"/>
              <a:t>Option 1: As described in page 4</a:t>
            </a:r>
            <a:endParaRPr lang="en-US" altLang="ja-JP" dirty="0"/>
          </a:p>
          <a:p>
            <a:pPr lvl="1"/>
            <a:r>
              <a:rPr lang="en-GB" altLang="ja-JP" sz="2400" dirty="0" smtClean="0"/>
              <a:t>Option 2</a:t>
            </a:r>
          </a:p>
          <a:p>
            <a:pPr lvl="2"/>
            <a:r>
              <a:rPr lang="en-US" altLang="ja-JP" sz="2000" dirty="0"/>
              <a:t>The AP is allowed </a:t>
            </a:r>
            <a:r>
              <a:rPr lang="en-US" altLang="ja-JP" sz="2000" dirty="0" smtClean="0"/>
              <a:t>to </a:t>
            </a:r>
            <a:r>
              <a:rPr lang="en-US" altLang="ja-JP" sz="2000" dirty="0"/>
              <a:t>choose </a:t>
            </a:r>
            <a:r>
              <a:rPr lang="en-GB" altLang="ja-JP" sz="2000" dirty="0"/>
              <a:t>the highest AC for sending the trigger </a:t>
            </a:r>
            <a:r>
              <a:rPr lang="en-GB" altLang="ja-JP" sz="2000" dirty="0" smtClean="0"/>
              <a:t>frame</a:t>
            </a:r>
          </a:p>
          <a:p>
            <a:pPr lvl="1"/>
            <a:r>
              <a:rPr lang="en-GB" altLang="ja-JP" sz="2400" dirty="0" smtClean="0"/>
              <a:t>Option 3</a:t>
            </a:r>
            <a:endParaRPr lang="en-GB" altLang="ja-JP" sz="2800" dirty="0" smtClean="0"/>
          </a:p>
          <a:p>
            <a:pPr lvl="2"/>
            <a:r>
              <a:rPr lang="en-US" altLang="ja-JP" sz="2000" dirty="0"/>
              <a:t>No need to </a:t>
            </a:r>
            <a:r>
              <a:rPr lang="en-US" altLang="ja-JP" sz="2000" dirty="0" smtClean="0"/>
              <a:t>clarify specification language further</a:t>
            </a:r>
            <a:endParaRPr lang="en-US" altLang="ja-JP" sz="2000" dirty="0"/>
          </a:p>
          <a:p>
            <a:pPr lvl="2"/>
            <a:endParaRPr lang="en-GB" altLang="ja-JP" dirty="0" smtClean="0"/>
          </a:p>
          <a:p>
            <a:pPr lvl="2"/>
            <a:endParaRPr lang="en-US" altLang="ja-JP" dirty="0" smtClean="0"/>
          </a:p>
          <a:p>
            <a:pPr>
              <a:spcBef>
                <a:spcPts val="1200"/>
              </a:spcBef>
            </a:pP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814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References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Jing Ma, NICT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11-15-0132-17-00ax-spec-framework, </a:t>
            </a:r>
            <a:r>
              <a:rPr lang="en-US" altLang="ja-JP" sz="2000" dirty="0" smtClean="0"/>
              <a:t>May 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 smtClean="0"/>
              <a:t>11-16-0762-00-00ax-edca-rules-for-sending-trigger-frames, June 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 smtClean="0"/>
              <a:t>11-16-0768-00-00ax-tgax-teleconference-minutes-from-june-to-july-2016</a:t>
            </a:r>
          </a:p>
          <a:p>
            <a:pPr marL="0" indent="0">
              <a:buNone/>
            </a:pPr>
            <a:endParaRPr lang="en-US" altLang="ja-JP" sz="2000" dirty="0"/>
          </a:p>
          <a:p>
            <a:pPr marL="457200" lvl="1" indent="0">
              <a:spcBef>
                <a:spcPts val="1200"/>
              </a:spcBef>
              <a:buNone/>
            </a:pPr>
            <a:endParaRPr lang="en-US" altLang="ja-JP" sz="1600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95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18972</TotalTime>
  <Words>473</Words>
  <Application>Microsoft Office PowerPoint</Application>
  <PresentationFormat>画面に合わせる (4:3)</PresentationFormat>
  <Paragraphs>101</Paragraphs>
  <Slides>9</Slides>
  <Notes>8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7" baseType="lpstr">
      <vt:lpstr>Arial Unicode MS</vt:lpstr>
      <vt:lpstr>MS PGothic</vt:lpstr>
      <vt:lpstr>ＭＳ ゴシック</vt:lpstr>
      <vt:lpstr>Arial</vt:lpstr>
      <vt:lpstr>Times New Roman</vt:lpstr>
      <vt:lpstr>Wingdings</vt:lpstr>
      <vt:lpstr>Office テーマ</vt:lpstr>
      <vt:lpstr>Document</vt:lpstr>
      <vt:lpstr>EDCA rules - follow up 1</vt:lpstr>
      <vt:lpstr>Introduction   </vt:lpstr>
      <vt:lpstr>Background </vt:lpstr>
      <vt:lpstr>Proposal – option 1</vt:lpstr>
      <vt:lpstr>Proposal – option 1(con’t)</vt:lpstr>
      <vt:lpstr>Proposal – option 2</vt:lpstr>
      <vt:lpstr>Proposal – option 3</vt:lpstr>
      <vt:lpstr>SP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mama maggie</dc:creator>
  <cp:lastModifiedBy>maggie</cp:lastModifiedBy>
  <cp:revision>548</cp:revision>
  <cp:lastPrinted>2015-09-10T07:58:54Z</cp:lastPrinted>
  <dcterms:created xsi:type="dcterms:W3CDTF">2016-04-24T22:54:31Z</dcterms:created>
  <dcterms:modified xsi:type="dcterms:W3CDTF">2016-07-27T22:07:58Z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2039161657</vt:i4>
  </property>
  <property fmtid="{D5CDD505-2E9C-101B-9397-08002B2CF9AE}" pid="3" name="_NewReviewCycle">
    <vt:lpwstr/>
  </property>
  <property fmtid="{D5CDD505-2E9C-101B-9397-08002B2CF9AE}" pid="4" name="_EmailSubject">
    <vt:lpwstr>(majing) For Dallas meeting</vt:lpwstr>
  </property>
  <property fmtid="{D5CDD505-2E9C-101B-9397-08002B2CF9AE}" pid="5" name="_AuthorEmail">
    <vt:lpwstr>chaochun.wang@mediatek.com</vt:lpwstr>
  </property>
  <property fmtid="{D5CDD505-2E9C-101B-9397-08002B2CF9AE}" pid="6" name="_AuthorEmailDisplayName">
    <vt:lpwstr>ChaoChun Wang</vt:lpwstr>
  </property>
</Properties>
</file>