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65" r:id="rId3"/>
    <p:sldId id="367" r:id="rId4"/>
    <p:sldId id="358" r:id="rId5"/>
    <p:sldId id="366" r:id="rId6"/>
    <p:sldId id="363" r:id="rId7"/>
    <p:sldId id="369" r:id="rId8"/>
    <p:sldId id="364" r:id="rId9"/>
    <p:sldId id="334" r:id="rId1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22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62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6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86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0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94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43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0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802.11-16/0962r1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EDCA rules - follow up 1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5" name="Document" r:id="rId5" imgW="8262412" imgH="3106329" progId="Word.Document.8">
                  <p:embed/>
                </p:oleObj>
              </mc:Choice>
              <mc:Fallback>
                <p:oleObj name="Document" r:id="rId5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09" y="1628800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Based on the motion passed in May meeting, The following concept was presented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SFD[1]</a:t>
            </a:r>
          </a:p>
          <a:p>
            <a:pPr lvl="1"/>
            <a:r>
              <a:rPr lang="en-US" altLang="ja-JP" dirty="0"/>
              <a:t>Allow the AP to choose any access category for contending to send </a:t>
            </a:r>
            <a:r>
              <a:rPr lang="en-US" altLang="ja-JP" dirty="0" smtClean="0"/>
              <a:t>a trigger </a:t>
            </a:r>
            <a:r>
              <a:rPr lang="en-US" altLang="ja-JP" dirty="0"/>
              <a:t>frame</a:t>
            </a:r>
          </a:p>
          <a:p>
            <a:pPr marL="457200" lvl="1" indent="0">
              <a:buNone/>
            </a:pPr>
            <a:r>
              <a:rPr lang="en-US" altLang="ja-JP" dirty="0" smtClean="0"/>
              <a:t>	• The </a:t>
            </a:r>
            <a:r>
              <a:rPr lang="en-US" altLang="ja-JP" dirty="0"/>
              <a:t>chosen AC may give to the AP higher priority in accessing the channel </a:t>
            </a:r>
            <a:r>
              <a:rPr lang="en-US" altLang="ja-JP" dirty="0" smtClean="0"/>
              <a:t> </a:t>
            </a:r>
          </a:p>
          <a:p>
            <a:pPr marL="457200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compared </a:t>
            </a:r>
            <a:r>
              <a:rPr lang="en-US" altLang="ja-JP" dirty="0"/>
              <a:t>to its associated STAs</a:t>
            </a:r>
          </a:p>
          <a:p>
            <a:r>
              <a:rPr lang="en-US" altLang="ja-JP" dirty="0" smtClean="0"/>
              <a:t>There were some further discussions about more details related to the above approved motion should be specified[2, 3]</a:t>
            </a:r>
            <a:endParaRPr lang="en-US" altLang="ja-JP" dirty="0"/>
          </a:p>
          <a:p>
            <a:pPr lvl="1"/>
            <a:r>
              <a:rPr lang="en-US" altLang="ja-JP" dirty="0" smtClean="0"/>
              <a:t>How to choose AC for a trigger frame</a:t>
            </a:r>
          </a:p>
          <a:p>
            <a:pPr lvl="1"/>
            <a:r>
              <a:rPr lang="en-US" altLang="ja-JP" dirty="0" smtClean="0"/>
              <a:t>How to use different set of EDCA parameters</a:t>
            </a:r>
          </a:p>
          <a:p>
            <a:r>
              <a:rPr lang="en-US" altLang="ja-JP" dirty="0"/>
              <a:t>In this contribution, we would like to discuss about how to choose AC for AP to contend channel sending trigger frames.</a:t>
            </a:r>
          </a:p>
          <a:p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2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495" y="283396"/>
            <a:ext cx="7770813" cy="1065213"/>
          </a:xfrm>
        </p:spPr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2931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Current EDCA rules using for DL transmit queues</a:t>
            </a:r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317" y="1717183"/>
            <a:ext cx="5544616" cy="428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82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0388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</a:t>
            </a:r>
            <a:r>
              <a:rPr lang="en-US" altLang="ja-JP" dirty="0" smtClean="0"/>
              <a:t>an AC </a:t>
            </a:r>
            <a:r>
              <a:rPr lang="en-US" altLang="ja-JP" dirty="0"/>
              <a:t>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/>
              <a:t>The </a:t>
            </a:r>
            <a:r>
              <a:rPr lang="en-US" altLang="ja-JP" dirty="0" smtClean="0"/>
              <a:t>AC of a trigger </a:t>
            </a:r>
            <a:r>
              <a:rPr lang="en-US" altLang="ja-JP" dirty="0"/>
              <a:t>frame should </a:t>
            </a:r>
            <a:r>
              <a:rPr lang="en-US" altLang="ja-JP" dirty="0" smtClean="0"/>
              <a:t>follow the </a:t>
            </a:r>
            <a:r>
              <a:rPr lang="en-US" altLang="ja-JP" dirty="0"/>
              <a:t>same </a:t>
            </a:r>
            <a:r>
              <a:rPr lang="en-US" altLang="ja-JP" dirty="0" smtClean="0"/>
              <a:t>EDCA rule for the </a:t>
            </a:r>
            <a:r>
              <a:rPr lang="en-US" altLang="ja-JP" dirty="0"/>
              <a:t>outstanding UL MPDU/A-MPDU reported </a:t>
            </a:r>
            <a:r>
              <a:rPr lang="en-US" altLang="ja-JP" dirty="0" smtClean="0"/>
              <a:t>in </a:t>
            </a:r>
            <a:r>
              <a:rPr lang="en-US" altLang="ja-JP" dirty="0"/>
              <a:t>the </a:t>
            </a:r>
            <a:r>
              <a:rPr lang="en-US" altLang="ja-JP" dirty="0" smtClean="0"/>
              <a:t>BSRs of STAs.</a:t>
            </a:r>
          </a:p>
          <a:p>
            <a:pPr lvl="2"/>
            <a:r>
              <a:rPr lang="en-US" altLang="ja-JP" dirty="0" smtClean="0"/>
              <a:t>An AP maintains another set of EDCA queues for UL data (UL_EDCA). The information of the outstanding UL data comes from BSRs</a:t>
            </a:r>
          </a:p>
          <a:p>
            <a:pPr lvl="2"/>
            <a:r>
              <a:rPr lang="en-US" altLang="ja-JP" dirty="0" smtClean="0"/>
              <a:t>The AP follows the same EDCA rule to transmit data in UL_EDCA queues</a:t>
            </a:r>
          </a:p>
          <a:p>
            <a:pPr lvl="2"/>
            <a:r>
              <a:rPr lang="en-US" altLang="ja-JP" dirty="0" smtClean="0"/>
              <a:t>Trigger frames are generated based on the information of the primary queue  </a:t>
            </a:r>
            <a:endParaRPr lang="en-GB" altLang="ja-JP" dirty="0" smtClean="0"/>
          </a:p>
          <a:p>
            <a:pPr lvl="2"/>
            <a:r>
              <a:rPr lang="en-GB" altLang="ja-JP" dirty="0" smtClean="0"/>
              <a:t>A trigger frame allows to include the secondary AC if there are more UL transmission time and all data in the primary AC are scheduled.</a:t>
            </a:r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333375"/>
            <a:ext cx="7770813" cy="1065213"/>
          </a:xfrm>
        </p:spPr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2931"/>
            <a:ext cx="8892480" cy="3896073"/>
          </a:xfrm>
        </p:spPr>
        <p:txBody>
          <a:bodyPr>
            <a:noAutofit/>
          </a:bodyPr>
          <a:lstStyle/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304662"/>
            <a:ext cx="5328592" cy="498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4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AC 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 smtClean="0"/>
              <a:t>The AP is allowed to choose </a:t>
            </a:r>
            <a:r>
              <a:rPr lang="en-GB" altLang="ja-JP" dirty="0" smtClean="0"/>
              <a:t>the highest AC for sending a trigger frame.</a:t>
            </a:r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9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AC 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sz="2200" dirty="0"/>
              <a:t>No need to clarify specification language further</a:t>
            </a:r>
          </a:p>
          <a:p>
            <a:pPr lvl="2"/>
            <a:r>
              <a:rPr lang="en-US" altLang="ja-JP" dirty="0" smtClean="0"/>
              <a:t>Allow </a:t>
            </a:r>
            <a:r>
              <a:rPr lang="en-US" altLang="ja-JP" dirty="0"/>
              <a:t>the AP to choose any access category for contending to send a trigger </a:t>
            </a:r>
            <a:r>
              <a:rPr lang="en-US" altLang="ja-JP" dirty="0" smtClean="0"/>
              <a:t>frame</a:t>
            </a:r>
          </a:p>
          <a:p>
            <a:pPr lvl="3"/>
            <a:r>
              <a:rPr lang="en-US" altLang="ja-JP" dirty="0" smtClean="0"/>
              <a:t>The </a:t>
            </a:r>
            <a:r>
              <a:rPr lang="en-US" altLang="ja-JP" dirty="0"/>
              <a:t>chosen AC may give to the AP higher priority in accessing the </a:t>
            </a:r>
            <a:r>
              <a:rPr lang="en-US" altLang="ja-JP" dirty="0" smtClean="0"/>
              <a:t>channel  compared to its associated STAs</a:t>
            </a:r>
          </a:p>
          <a:p>
            <a:pPr lvl="2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3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93167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Which option do you prefer</a:t>
            </a:r>
          </a:p>
          <a:p>
            <a:pPr lvl="1"/>
            <a:r>
              <a:rPr lang="en-US" altLang="ja-JP" sz="2400" dirty="0" smtClean="0"/>
              <a:t>Option 1: As described in page 4</a:t>
            </a:r>
            <a:endParaRPr lang="en-US" altLang="ja-JP" dirty="0"/>
          </a:p>
          <a:p>
            <a:pPr lvl="1"/>
            <a:r>
              <a:rPr lang="en-GB" altLang="ja-JP" sz="2400" dirty="0" smtClean="0"/>
              <a:t>Option 2</a:t>
            </a:r>
          </a:p>
          <a:p>
            <a:pPr lvl="2"/>
            <a:r>
              <a:rPr lang="en-US" altLang="ja-JP" sz="2000" dirty="0"/>
              <a:t>The AP is allowed </a:t>
            </a:r>
            <a:r>
              <a:rPr lang="en-US" altLang="ja-JP" sz="2000" dirty="0" smtClean="0"/>
              <a:t>to </a:t>
            </a:r>
            <a:r>
              <a:rPr lang="en-US" altLang="ja-JP" sz="2000" dirty="0"/>
              <a:t>choose </a:t>
            </a:r>
            <a:r>
              <a:rPr lang="en-GB" altLang="ja-JP" sz="2000" dirty="0"/>
              <a:t>the highest AC for sending the trigger </a:t>
            </a:r>
            <a:r>
              <a:rPr lang="en-GB" altLang="ja-JP" sz="2000" dirty="0" smtClean="0"/>
              <a:t>frame</a:t>
            </a:r>
          </a:p>
          <a:p>
            <a:pPr lvl="1"/>
            <a:r>
              <a:rPr lang="en-GB" altLang="ja-JP" sz="2400" dirty="0" smtClean="0"/>
              <a:t>Option 3</a:t>
            </a:r>
            <a:endParaRPr lang="en-GB" altLang="ja-JP" sz="2800" dirty="0" smtClean="0"/>
          </a:p>
          <a:p>
            <a:pPr lvl="2"/>
            <a:r>
              <a:rPr lang="en-US" altLang="ja-JP" sz="2000" dirty="0"/>
              <a:t>No need to </a:t>
            </a:r>
            <a:r>
              <a:rPr lang="en-US" altLang="ja-JP" sz="2000" dirty="0" smtClean="0"/>
              <a:t>clarify specification language further</a:t>
            </a:r>
            <a:endParaRPr lang="en-US" altLang="ja-JP" sz="2000" dirty="0"/>
          </a:p>
          <a:p>
            <a:pPr lvl="2"/>
            <a:endParaRPr lang="en-GB" altLang="ja-JP" dirty="0" smtClean="0"/>
          </a:p>
          <a:p>
            <a:pPr lvl="2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1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11-15-0132-17-00ax-spec-framework, </a:t>
            </a:r>
            <a:r>
              <a:rPr lang="en-US" altLang="ja-JP" sz="2000" dirty="0" smtClean="0"/>
              <a:t>May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11-16-0762-00-00ax-edca-rules-for-sending-trigger-frames, June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11-16-0768-00-00ax-tgax-teleconference-minutes-from-june-to-july-2016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18958</TotalTime>
  <Words>478</Words>
  <Application>Microsoft Office PowerPoint</Application>
  <PresentationFormat>画面に合わせる (4:3)</PresentationFormat>
  <Paragraphs>101</Paragraphs>
  <Slides>9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Arial Unicode MS</vt:lpstr>
      <vt:lpstr>MS PGothic</vt:lpstr>
      <vt:lpstr>ＭＳ ゴシック</vt:lpstr>
      <vt:lpstr>Arial</vt:lpstr>
      <vt:lpstr>Times New Roman</vt:lpstr>
      <vt:lpstr>Wingdings</vt:lpstr>
      <vt:lpstr>Office テーマ</vt:lpstr>
      <vt:lpstr>Document</vt:lpstr>
      <vt:lpstr>EDCA rules - follow up 1</vt:lpstr>
      <vt:lpstr>Introduction   </vt:lpstr>
      <vt:lpstr>Background </vt:lpstr>
      <vt:lpstr>Proposal – option 1</vt:lpstr>
      <vt:lpstr>Proposal – option 1(con’t)</vt:lpstr>
      <vt:lpstr>Proposal – option 2</vt:lpstr>
      <vt:lpstr>Proposal – option 3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546</cp:revision>
  <cp:lastPrinted>2015-09-10T07:58:54Z</cp:lastPrinted>
  <dcterms:created xsi:type="dcterms:W3CDTF">2016-04-24T22:54:31Z</dcterms:created>
  <dcterms:modified xsi:type="dcterms:W3CDTF">2016-07-27T21:26:29Z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