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5" r:id="rId3"/>
    <p:sldId id="358" r:id="rId4"/>
    <p:sldId id="367" r:id="rId5"/>
    <p:sldId id="366" r:id="rId6"/>
    <p:sldId id="363" r:id="rId7"/>
    <p:sldId id="364" r:id="rId8"/>
    <p:sldId id="334" r:id="rId9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6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86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0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94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802.11-16/0962r0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rules </a:t>
            </a:r>
            <a:r>
              <a:rPr lang="en-GB" sz="2800" dirty="0" smtClean="0"/>
              <a:t>- follow </a:t>
            </a:r>
            <a:r>
              <a:rPr lang="en-GB" sz="2800" dirty="0" smtClean="0"/>
              <a:t>up 1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concepts are present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the trigger 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</a:t>
            </a:r>
          </a:p>
          <a:p>
            <a:r>
              <a:rPr lang="en-US" altLang="ja-JP" dirty="0"/>
              <a:t>In this contribution, we would like to discuss about how to choose AC for AP to contend channel sending trigger frames.</a:t>
            </a:r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2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/>
              <a:t>The trigger frame should have the same AC as the outstanding UL MPDU/A-MPDU reported  by the STAs in BSR.</a:t>
            </a:r>
          </a:p>
          <a:p>
            <a:pPr lvl="2"/>
            <a:r>
              <a:rPr lang="en-GB" altLang="ja-JP" dirty="0" smtClean="0"/>
              <a:t>In </a:t>
            </a:r>
            <a:r>
              <a:rPr lang="en-GB" altLang="ja-JP" dirty="0"/>
              <a:t>case of </a:t>
            </a:r>
            <a:r>
              <a:rPr lang="en-GB" altLang="ja-JP" dirty="0" smtClean="0"/>
              <a:t>that the trigger frame is going to solicit multiple </a:t>
            </a:r>
            <a:r>
              <a:rPr lang="en-GB" altLang="ja-JP" dirty="0"/>
              <a:t>TID </a:t>
            </a:r>
            <a:r>
              <a:rPr lang="en-GB" altLang="ja-JP" dirty="0" smtClean="0"/>
              <a:t>UL MPDU/A-MPDU, </a:t>
            </a:r>
            <a:r>
              <a:rPr lang="en-US" altLang="ja-JP" dirty="0" smtClean="0"/>
              <a:t>the </a:t>
            </a:r>
            <a:r>
              <a:rPr lang="en-US" altLang="ja-JP" dirty="0"/>
              <a:t>trigger frame </a:t>
            </a:r>
            <a:r>
              <a:rPr lang="en-US" altLang="ja-JP" dirty="0" smtClean="0"/>
              <a:t>may be allowed to choose the highest priority AC among the multiple TID UL MPDU/A-MPDU.</a:t>
            </a:r>
            <a:endParaRPr lang="en-GB" altLang="ja-JP" dirty="0" smtClean="0"/>
          </a:p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333375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/>
              <a:t>The trigger frame should have the same AC as the outstanding UL MPDU/A-MPDU reported  by the STAs in BSR.</a:t>
            </a:r>
          </a:p>
          <a:p>
            <a:pPr lvl="2"/>
            <a:r>
              <a:rPr lang="en-US" altLang="ja-JP" dirty="0"/>
              <a:t>Example: AP may provide </a:t>
            </a:r>
          </a:p>
          <a:p>
            <a:pPr marL="914400" lvl="2" indent="0">
              <a:buNone/>
            </a:pPr>
            <a:r>
              <a:rPr lang="en-US" altLang="ja-JP" dirty="0"/>
              <a:t>differentiated priorities using similar</a:t>
            </a:r>
          </a:p>
          <a:p>
            <a:pPr marL="914400" lvl="2" indent="0">
              <a:buNone/>
            </a:pPr>
            <a:r>
              <a:rPr lang="en-US" altLang="ja-JP" dirty="0" smtClean="0"/>
              <a:t>way </a:t>
            </a:r>
            <a:r>
              <a:rPr lang="en-US" altLang="ja-JP" dirty="0"/>
              <a:t>of the current EDCA reference</a:t>
            </a:r>
          </a:p>
          <a:p>
            <a:pPr marL="914400" lvl="2" indent="0">
              <a:buNone/>
            </a:pPr>
            <a:r>
              <a:rPr lang="en-US" altLang="ja-JP" dirty="0"/>
              <a:t>model for virtual UL transmit queues</a:t>
            </a:r>
          </a:p>
          <a:p>
            <a:pPr marL="914400" lvl="2" indent="0">
              <a:buNone/>
            </a:pPr>
            <a:r>
              <a:rPr lang="en-US" altLang="ja-JP" dirty="0"/>
              <a:t>which are based on BSR information.</a:t>
            </a:r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215" y="2258144"/>
            <a:ext cx="4779313" cy="3690416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067944" y="5998539"/>
            <a:ext cx="549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DL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transmit queues with EDCA 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35828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333375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/>
              <a:t>The trigger frame should have the same AC as the outstanding UL MPDU/A-MPDU reported  by the STAs in BSR.</a:t>
            </a:r>
          </a:p>
          <a:p>
            <a:pPr lvl="2"/>
            <a:r>
              <a:rPr lang="en-US" altLang="ja-JP" dirty="0" smtClean="0"/>
              <a:t>Example: AP may provide </a:t>
            </a:r>
          </a:p>
          <a:p>
            <a:pPr marL="914400" lvl="2" indent="0">
              <a:buNone/>
            </a:pPr>
            <a:r>
              <a:rPr lang="en-US" altLang="ja-JP" dirty="0" smtClean="0"/>
              <a:t>differentiated priorities using similar</a:t>
            </a:r>
          </a:p>
          <a:p>
            <a:pPr marL="914400" lvl="2" indent="0">
              <a:buNone/>
            </a:pPr>
            <a:r>
              <a:rPr lang="en-US" altLang="ja-JP" dirty="0"/>
              <a:t>w</a:t>
            </a:r>
            <a:r>
              <a:rPr lang="en-US" altLang="ja-JP" dirty="0" smtClean="0"/>
              <a:t>ay of the current EDCA reference</a:t>
            </a:r>
          </a:p>
          <a:p>
            <a:pPr marL="914400" lvl="2" indent="0">
              <a:buNone/>
            </a:pPr>
            <a:r>
              <a:rPr lang="en-US" altLang="ja-JP" dirty="0"/>
              <a:t>m</a:t>
            </a:r>
            <a:r>
              <a:rPr lang="en-US" altLang="ja-JP" dirty="0" smtClean="0"/>
              <a:t>odel for virtual UL transmit queues</a:t>
            </a:r>
          </a:p>
          <a:p>
            <a:pPr marL="914400" lvl="2" indent="0">
              <a:buNone/>
            </a:pPr>
            <a:r>
              <a:rPr lang="en-US" altLang="ja-JP" dirty="0" smtClean="0"/>
              <a:t>which are based on BSR information. </a:t>
            </a:r>
          </a:p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63888" y="609329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(b) Virtual UL transmit queue with EDCA reference model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174" y="2060848"/>
            <a:ext cx="4424330" cy="413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 smtClean="0"/>
              <a:t>The AP is allowed to always choose </a:t>
            </a:r>
            <a:r>
              <a:rPr lang="en-GB" altLang="ja-JP" dirty="0" smtClean="0"/>
              <a:t>the highest AC for sending </a:t>
            </a:r>
            <a:r>
              <a:rPr lang="en-GB" altLang="ja-JP" dirty="0"/>
              <a:t>the trigger </a:t>
            </a:r>
            <a:r>
              <a:rPr lang="en-GB" altLang="ja-JP" dirty="0" smtClean="0"/>
              <a:t>frame.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9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prefer</a:t>
            </a:r>
          </a:p>
          <a:p>
            <a:pPr lvl="1"/>
            <a:r>
              <a:rPr lang="en-US" altLang="ja-JP" sz="2400" dirty="0" smtClean="0"/>
              <a:t>Option 1</a:t>
            </a:r>
            <a:endParaRPr lang="ja-JP" altLang="ja-JP" sz="2400" dirty="0"/>
          </a:p>
          <a:p>
            <a:pPr lvl="2"/>
            <a:r>
              <a:rPr lang="en-US" altLang="ja-JP" sz="2000" dirty="0"/>
              <a:t>The trigger frame should have the same AC as the outstanding UL MPDU/A-MPDU reported  by the STAs in BSR.</a:t>
            </a:r>
          </a:p>
          <a:p>
            <a:pPr lvl="3"/>
            <a:r>
              <a:rPr lang="en-US" altLang="ja-JP" sz="1800" dirty="0"/>
              <a:t>In case of that the trigger frame is going to solicit multiple TID UL MPDU/A-MPDU, the trigger frame may be allowed to choose the highest priority AC among the multiple TID UL MPDU/A-MPDU.</a:t>
            </a:r>
          </a:p>
          <a:p>
            <a:pPr lvl="1"/>
            <a:r>
              <a:rPr lang="en-GB" altLang="ja-JP" sz="2400" dirty="0" smtClean="0"/>
              <a:t>Option 2</a:t>
            </a:r>
          </a:p>
          <a:p>
            <a:pPr lvl="2"/>
            <a:r>
              <a:rPr lang="en-US" altLang="ja-JP" sz="2000" dirty="0"/>
              <a:t>The AP is allowed to always choose </a:t>
            </a:r>
            <a:r>
              <a:rPr lang="en-GB" altLang="ja-JP" sz="2000" dirty="0"/>
              <a:t>the highest AC for sending the trigger frame</a:t>
            </a:r>
            <a:endParaRPr lang="en-US" altLang="ja-JP" sz="2000" dirty="0"/>
          </a:p>
          <a:p>
            <a:pPr lvl="1"/>
            <a:endParaRPr lang="ja-JP" altLang="ja-JP" dirty="0"/>
          </a:p>
          <a:p>
            <a:pPr lvl="2"/>
            <a:endParaRPr lang="en-GB" altLang="ja-JP" dirty="0" smtClean="0"/>
          </a:p>
          <a:p>
            <a:pPr lvl="2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1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</a:t>
            </a:r>
            <a:r>
              <a:rPr lang="en-US" altLang="ja-JP" sz="2000" dirty="0" smtClean="0"/>
              <a:t>May </a:t>
            </a:r>
            <a:r>
              <a:rPr lang="en-US" altLang="ja-JP" sz="2000" dirty="0" smtClean="0"/>
              <a:t>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11-16-0768-00-00ax-tgax-teleconference-minutes-from-june-to-july-2016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18610</TotalTime>
  <Words>527</Words>
  <Application>Microsoft Office PowerPoint</Application>
  <PresentationFormat>画面に合わせる (4:3)</PresentationFormat>
  <Paragraphs>102</Paragraphs>
  <Slides>8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EDCA rules - follow up 1</vt:lpstr>
      <vt:lpstr>Introduction   </vt:lpstr>
      <vt:lpstr>Proposal – option 1</vt:lpstr>
      <vt:lpstr>Proposal – option 1(con’t)</vt:lpstr>
      <vt:lpstr>Proposal – option 1(con’t)</vt:lpstr>
      <vt:lpstr>Proposal – option 2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526</cp:revision>
  <cp:lastPrinted>2015-09-10T07:58:54Z</cp:lastPrinted>
  <dcterms:created xsi:type="dcterms:W3CDTF">2016-04-24T22:54:31Z</dcterms:created>
  <dcterms:modified xsi:type="dcterms:W3CDTF">2016-07-26T18:54:34Z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