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9" r:id="rId2"/>
    <p:sldId id="362" r:id="rId3"/>
    <p:sldId id="308" r:id="rId4"/>
    <p:sldId id="354" r:id="rId5"/>
    <p:sldId id="358" r:id="rId6"/>
    <p:sldId id="353" r:id="rId7"/>
    <p:sldId id="352" r:id="rId8"/>
    <p:sldId id="312" r:id="rId9"/>
    <p:sldId id="364" r:id="rId10"/>
    <p:sldId id="35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3" autoAdjust="0"/>
    <p:restoredTop sz="89655" autoAdjust="0"/>
  </p:normalViewPr>
  <p:slideViewPr>
    <p:cSldViewPr>
      <p:cViewPr varScale="1">
        <p:scale>
          <a:sx n="76" d="100"/>
          <a:sy n="76" d="100"/>
        </p:scale>
        <p:origin x="131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10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2016-09-13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467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2555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6941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794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9862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802.11-16/0961r2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Consideration on Multi-STA </a:t>
            </a:r>
            <a:r>
              <a:rPr lang="en-US" altLang="ko-KR" kern="0" dirty="0" err="1" smtClean="0">
                <a:solidFill>
                  <a:schemeClr val="tx1"/>
                </a:solidFill>
                <a:latin typeface="Times New Roman"/>
                <a:ea typeface="MS Gothic"/>
              </a:rPr>
              <a:t>BlockAck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 Optimization</a:t>
            </a:r>
            <a:endParaRPr lang="en-GB" altLang="ko-KR" sz="48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2016-09-13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612341"/>
              </p:ext>
            </p:extLst>
          </p:nvPr>
        </p:nvGraphicFramePr>
        <p:xfrm>
          <a:off x="685800" y="2824163"/>
          <a:ext cx="7327900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8" name="Document" r:id="rId4" imgW="8251647" imgH="4225433" progId="Word.Document.8">
                  <p:embed/>
                </p:oleObj>
              </mc:Choice>
              <mc:Fallback>
                <p:oleObj name="Document" r:id="rId4" imgW="8251647" imgH="4225433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24163"/>
                        <a:ext cx="7327900" cy="3738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IEEE P802.11ax D0.4</a:t>
            </a:r>
          </a:p>
          <a:p>
            <a:pPr marL="0" indent="0">
              <a:buNone/>
            </a:pPr>
            <a:r>
              <a:rPr lang="en-US" altLang="ko-KR" dirty="0" smtClean="0"/>
              <a:t>[2] IEEE 802.11-16/616r2 “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generation and selection rules”</a:t>
            </a:r>
          </a:p>
          <a:p>
            <a:pPr marL="0" indent="0">
              <a:buNone/>
            </a:pPr>
            <a:r>
              <a:rPr lang="en-US" altLang="ko-KR" dirty="0" smtClean="0"/>
              <a:t>[3] IEEE 802.11-15/626r1 “Further consideration for Multi-STA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frame”</a:t>
            </a:r>
          </a:p>
          <a:p>
            <a:pPr marL="0" indent="0">
              <a:buNone/>
            </a:pPr>
            <a:r>
              <a:rPr lang="en-US" altLang="ko-KR" dirty="0" smtClean="0"/>
              <a:t>[4] </a:t>
            </a:r>
            <a:r>
              <a:rPr lang="en-US" altLang="ko-KR" dirty="0"/>
              <a:t>IEEE 802.11-15/1065r1 “UL multi-TIDs aggregation”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[5] IEEE 802.11-16/0069r0 “Multi-TID A-MPDU in MU Transmission”</a:t>
            </a:r>
          </a:p>
          <a:p>
            <a:pPr marL="0" indent="0">
              <a:buNone/>
            </a:pPr>
            <a:r>
              <a:rPr lang="en-US" altLang="ko-KR" dirty="0" smtClean="0"/>
              <a:t>[6] IEEE 802.11-16/868r0 “</a:t>
            </a:r>
            <a:r>
              <a:rPr lang="fr-FR" altLang="ko-KR" dirty="0"/>
              <a:t>CIDs for Section 9.3.1.9.7 Multi STA BAs </a:t>
            </a:r>
            <a:r>
              <a:rPr lang="en-US" altLang="ko-KR" dirty="0" smtClean="0"/>
              <a:t>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/>
              <a:t>In </a:t>
            </a:r>
            <a:r>
              <a:rPr lang="en-US" altLang="ko-KR" dirty="0" smtClean="0"/>
              <a:t>the </a:t>
            </a:r>
            <a:r>
              <a:rPr lang="en-US" altLang="ko-KR" dirty="0"/>
              <a:t>spec draft, Block Acknowledgement procedures for UL </a:t>
            </a:r>
            <a:r>
              <a:rPr lang="en-US" altLang="ko-KR" dirty="0" smtClean="0"/>
              <a:t>MU and some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optimization methods </a:t>
            </a:r>
            <a:r>
              <a:rPr lang="en-US" altLang="ko-KR" dirty="0"/>
              <a:t>are agreed: </a:t>
            </a:r>
            <a:endParaRPr lang="en-GB" altLang="ko-KR" dirty="0"/>
          </a:p>
          <a:p>
            <a:pPr lvl="1"/>
            <a:r>
              <a:rPr lang="en-US" altLang="ko-KR" dirty="0" smtClean="0"/>
              <a:t>When </a:t>
            </a:r>
            <a:r>
              <a:rPr lang="en-US" altLang="ko-KR" dirty="0"/>
              <a:t>receiving </a:t>
            </a:r>
            <a:r>
              <a:rPr lang="en-US" altLang="ko-KR" dirty="0" smtClean="0"/>
              <a:t>frames </a:t>
            </a:r>
            <a:r>
              <a:rPr lang="en-US" altLang="ko-KR" dirty="0"/>
              <a:t>from more than one STA that are part of an UL MU transmission </a:t>
            </a:r>
            <a:r>
              <a:rPr lang="en-US" altLang="ko-KR" dirty="0" smtClean="0"/>
              <a:t>(see 9.42.2</a:t>
            </a:r>
            <a:r>
              <a:rPr lang="en-US" altLang="ko-KR" dirty="0"/>
              <a:t>) and that require an immediate </a:t>
            </a:r>
            <a:r>
              <a:rPr lang="en-US" altLang="ko-KR" dirty="0" smtClean="0"/>
              <a:t>acknowledgement</a:t>
            </a:r>
            <a:r>
              <a:rPr lang="en-US" altLang="ko-KR" dirty="0"/>
              <a:t> an AP may send either multiple </a:t>
            </a:r>
            <a:r>
              <a:rPr lang="en-US" altLang="ko-KR" dirty="0" err="1"/>
              <a:t>BlockAck</a:t>
            </a:r>
            <a:r>
              <a:rPr lang="en-US" altLang="ko-KR" dirty="0"/>
              <a:t> frames (or </a:t>
            </a:r>
            <a:r>
              <a:rPr lang="en-US" altLang="ko-KR" dirty="0" err="1"/>
              <a:t>Ack</a:t>
            </a:r>
            <a:r>
              <a:rPr lang="en-US" altLang="ko-KR" dirty="0"/>
              <a:t>(#1408) frames) in an HE MU PPDU, or a Multi-STA </a:t>
            </a:r>
            <a:r>
              <a:rPr lang="en-US" altLang="ko-KR" dirty="0" err="1"/>
              <a:t>BlockAck</a:t>
            </a:r>
            <a:r>
              <a:rPr lang="en-US" altLang="ko-KR" dirty="0"/>
              <a:t> </a:t>
            </a:r>
            <a:r>
              <a:rPr lang="en-US" altLang="ko-KR" dirty="0" smtClean="0"/>
              <a:t>frame</a:t>
            </a:r>
            <a:r>
              <a:rPr lang="en-US" altLang="ko-KR" dirty="0"/>
              <a:t> (see 25.4 (Block acknowledgement</a:t>
            </a:r>
            <a:r>
              <a:rPr lang="en-US" altLang="ko-KR" dirty="0" smtClean="0"/>
              <a:t>)).</a:t>
            </a:r>
          </a:p>
          <a:p>
            <a:pPr lvl="1"/>
            <a:r>
              <a:rPr lang="en-US" altLang="ko-KR" dirty="0"/>
              <a:t>If the </a:t>
            </a:r>
            <a:r>
              <a:rPr lang="en-US" altLang="ko-KR" dirty="0" err="1"/>
              <a:t>Ack</a:t>
            </a:r>
            <a:r>
              <a:rPr lang="en-US" altLang="ko-KR" dirty="0"/>
              <a:t> </a:t>
            </a:r>
            <a:r>
              <a:rPr lang="en-US" altLang="ko-KR" dirty="0" smtClean="0"/>
              <a:t>Type </a:t>
            </a:r>
            <a:r>
              <a:rPr lang="en-US" altLang="ko-KR" dirty="0"/>
              <a:t>field is 1, then the STA Info field indicates either the acknowledgement of </a:t>
            </a:r>
            <a:r>
              <a:rPr lang="en-US" altLang="ko-KR" dirty="0" smtClean="0"/>
              <a:t>a single </a:t>
            </a:r>
            <a:r>
              <a:rPr lang="en-US" altLang="ko-KR" dirty="0"/>
              <a:t>MPDU identified by the value of the TID or of all MPDUs carried in the eliciting </a:t>
            </a:r>
            <a:r>
              <a:rPr lang="en-US" altLang="ko-KR" dirty="0" smtClean="0"/>
              <a:t>PPDU, when </a:t>
            </a:r>
            <a:r>
              <a:rPr lang="en-US" altLang="ko-KR" dirty="0"/>
              <a:t>the TID field is set to 14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MPDUs </a:t>
            </a:r>
            <a:r>
              <a:rPr lang="en-US" altLang="ko-KR" dirty="0"/>
              <a:t>with multiple TIDs that ask for </a:t>
            </a:r>
            <a:r>
              <a:rPr lang="en-US" altLang="ko-KR" dirty="0" err="1"/>
              <a:t>Ack</a:t>
            </a:r>
            <a:r>
              <a:rPr lang="en-US" altLang="ko-KR" dirty="0"/>
              <a:t> and/or BA acknowledgement and a management frame that asks for </a:t>
            </a:r>
            <a:r>
              <a:rPr lang="en-US" altLang="ko-KR" dirty="0" err="1"/>
              <a:t>Ack</a:t>
            </a:r>
            <a:r>
              <a:rPr lang="en-US" altLang="ko-KR" dirty="0"/>
              <a:t> acknowledgement may be aggregated in one A-MPDU of MU </a:t>
            </a:r>
            <a:r>
              <a:rPr lang="en-US" altLang="ko-KR" dirty="0" smtClean="0"/>
              <a:t>transmission.</a:t>
            </a:r>
          </a:p>
          <a:p>
            <a:r>
              <a:rPr lang="en-US" altLang="ko-KR" dirty="0" smtClean="0"/>
              <a:t>However, more effort for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optimization is needed, because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mode is not enough in case of many user</a:t>
            </a:r>
          </a:p>
          <a:p>
            <a:r>
              <a:rPr lang="en-US" altLang="ko-KR" dirty="0" smtClean="0"/>
              <a:t>In </a:t>
            </a:r>
            <a:r>
              <a:rPr lang="en-US" altLang="ko-KR" dirty="0"/>
              <a:t>this presentation, we discuss </a:t>
            </a:r>
            <a:r>
              <a:rPr lang="en-US" altLang="ko-KR" dirty="0" smtClean="0"/>
              <a:t>further </a:t>
            </a:r>
            <a:r>
              <a:rPr lang="en-US" altLang="ko-KR" dirty="0"/>
              <a:t>optimization method for </a:t>
            </a:r>
            <a:r>
              <a:rPr lang="en-US" altLang="ko-KR" dirty="0" err="1"/>
              <a:t>BlockAck</a:t>
            </a:r>
            <a:r>
              <a:rPr lang="en-US" altLang="ko-KR" dirty="0"/>
              <a:t> </a:t>
            </a:r>
            <a:r>
              <a:rPr lang="en-US" altLang="ko-KR" dirty="0" smtClean="0"/>
              <a:t>as proposed in CID 2389, 2395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Problem: BA length exceeds EIFS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13419"/>
            <a:ext cx="8229600" cy="4323893"/>
          </a:xfrm>
        </p:spPr>
        <p:txBody>
          <a:bodyPr>
            <a:normAutofit/>
          </a:bodyPr>
          <a:lstStyle/>
          <a:p>
            <a:r>
              <a:rPr lang="en-US" altLang="ko-KR" dirty="0"/>
              <a:t>The duration for BA procedures lasts up to milliseconds</a:t>
            </a:r>
          </a:p>
          <a:p>
            <a:r>
              <a:rPr lang="en-US" altLang="ko-KR" dirty="0" smtClean="0"/>
              <a:t>Hidden </a:t>
            </a:r>
            <a:r>
              <a:rPr lang="en-US" altLang="ko-KR" dirty="0"/>
              <a:t>STAs may send Data frames after EIFS duration, which makes collision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424" y="3356992"/>
            <a:ext cx="8301376" cy="205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Multi-STA BA length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[</a:t>
            </a:r>
            <a:r>
              <a:rPr lang="en-US" altLang="ko-KR" dirty="0" smtClean="0"/>
              <a:t>2] </a:t>
            </a:r>
            <a:r>
              <a:rPr lang="en-US" altLang="ko-KR" dirty="0"/>
              <a:t>the length of M-BA with fragmentation is decided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Depending on Fragment Number subfield value, the length of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bitmap varies from 4 octets to 32 octets</a:t>
            </a:r>
            <a:endParaRPr lang="en-US" altLang="ko-KR" dirty="0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15" y="3068960"/>
            <a:ext cx="7588309" cy="330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98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/BA mode for Multi-STA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Draft,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/BA mode for single MPDU and all MPDUs in multi-TID A-MPDU is agreed</a:t>
            </a:r>
          </a:p>
          <a:p>
            <a:pPr lvl="1"/>
            <a:r>
              <a:rPr lang="en-US" altLang="ko-KR" sz="1800" dirty="0"/>
              <a:t>If the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Type(#1408) subfield is (#2185)1 and the TID value of the Per AID TID Info subfield is less </a:t>
            </a:r>
            <a:r>
              <a:rPr lang="en-US" altLang="ko-KR" sz="1800" dirty="0" smtClean="0"/>
              <a:t>than 8 </a:t>
            </a:r>
            <a:r>
              <a:rPr lang="en-US" altLang="ko-KR" sz="1800" dirty="0"/>
              <a:t>or equal to 15, then the Block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Starting Sequence Control and Block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Bitmap subfields(#1274) </a:t>
            </a:r>
            <a:r>
              <a:rPr lang="en-US" altLang="ko-KR" sz="1800" dirty="0" smtClean="0"/>
              <a:t>are not </a:t>
            </a:r>
            <a:r>
              <a:rPr lang="en-US" altLang="ko-KR" sz="1800" dirty="0"/>
              <a:t>present and the Per STA Info subfield(#1141) acknowledges(#Ed) successful reception of a </a:t>
            </a:r>
            <a:r>
              <a:rPr lang="en-US" altLang="ko-KR" sz="1800" dirty="0" smtClean="0"/>
              <a:t>single MPDU </a:t>
            </a:r>
            <a:r>
              <a:rPr lang="en-US" altLang="ko-KR" sz="1800" dirty="0"/>
              <a:t>indicated by the TID of the Per AID TID Info subfield. (#2414)(#2582</a:t>
            </a:r>
            <a:r>
              <a:rPr lang="en-US" altLang="ko-KR" sz="1800" dirty="0" smtClean="0"/>
              <a:t>)</a:t>
            </a:r>
          </a:p>
          <a:p>
            <a:pPr lvl="1"/>
            <a:r>
              <a:rPr lang="en-US" altLang="ko-KR" sz="1800" dirty="0" smtClean="0"/>
              <a:t>If </a:t>
            </a:r>
            <a:r>
              <a:rPr lang="en-US" altLang="ko-KR" sz="1800" dirty="0"/>
              <a:t>the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Type subfield is </a:t>
            </a:r>
            <a:r>
              <a:rPr lang="en-US" altLang="ko-KR" sz="1800" dirty="0" smtClean="0"/>
              <a:t>1 and </a:t>
            </a:r>
            <a:r>
              <a:rPr lang="en-US" altLang="ko-KR" sz="1800" dirty="0"/>
              <a:t>the TID subfield of the Per AID TID Info field is 14, then the Block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Starting Sequence Control </a:t>
            </a:r>
            <a:r>
              <a:rPr lang="en-US" altLang="ko-KR" sz="1800" dirty="0" smtClean="0"/>
              <a:t>and Block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Bitmap are not present and the Per STA Info field acknowledges(#Ed) successful reception of </a:t>
            </a:r>
            <a:r>
              <a:rPr lang="en-US" altLang="ko-KR" sz="1800" dirty="0" smtClean="0"/>
              <a:t>all the </a:t>
            </a:r>
            <a:r>
              <a:rPr lang="en-US" altLang="ko-KR" sz="1800" dirty="0"/>
              <a:t>MPDUs carried in the eliciting A-MPDU. </a:t>
            </a:r>
          </a:p>
        </p:txBody>
      </p:sp>
    </p:spTree>
    <p:extLst>
      <p:ext uri="{BB962C8B-B14F-4D97-AF65-F5344CB8AC3E}">
        <p14:creationId xmlns:p14="http://schemas.microsoft.com/office/powerpoint/2010/main" val="14939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</a:t>
            </a:r>
            <a:r>
              <a:rPr lang="en-US" altLang="ko-KR" dirty="0" err="1"/>
              <a:t>Ack</a:t>
            </a:r>
            <a:r>
              <a:rPr lang="en-US" altLang="ko-KR" dirty="0"/>
              <a:t> duration 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 err="1"/>
              <a:t>Ack</a:t>
            </a:r>
            <a:r>
              <a:rPr lang="en-US" altLang="ko-KR" dirty="0"/>
              <a:t> duration extends up to more than 3ms, even though it assumes 4 octet length in </a:t>
            </a:r>
            <a:r>
              <a:rPr lang="en-US" altLang="ko-KR" dirty="0" err="1"/>
              <a:t>BlockAck</a:t>
            </a:r>
            <a:r>
              <a:rPr lang="en-US" altLang="ko-KR" dirty="0"/>
              <a:t> bitmap</a:t>
            </a:r>
          </a:p>
          <a:p>
            <a:r>
              <a:rPr lang="en-US" altLang="ko-KR" dirty="0"/>
              <a:t>Also, using </a:t>
            </a:r>
            <a:r>
              <a:rPr lang="en-US" altLang="ko-KR" dirty="0" err="1"/>
              <a:t>Ack</a:t>
            </a:r>
            <a:r>
              <a:rPr lang="en-US" altLang="ko-KR" dirty="0"/>
              <a:t> Type field is not enough, because in </a:t>
            </a:r>
            <a:r>
              <a:rPr lang="en-US" altLang="ko-KR" dirty="0" smtClean="0"/>
              <a:t>many user cases, it </a:t>
            </a:r>
            <a:r>
              <a:rPr lang="en-US" altLang="ko-KR" dirty="0"/>
              <a:t>exceeds EIFS even though all of M-BA has 0 in </a:t>
            </a:r>
            <a:r>
              <a:rPr lang="en-US" altLang="ko-KR" dirty="0" err="1"/>
              <a:t>Ack</a:t>
            </a:r>
            <a:r>
              <a:rPr lang="en-US" altLang="ko-KR" dirty="0"/>
              <a:t> Type </a:t>
            </a:r>
            <a:r>
              <a:rPr lang="en-US" altLang="ko-KR" dirty="0" smtClean="0"/>
              <a:t>field</a:t>
            </a:r>
            <a:endParaRPr lang="en-US" altLang="ko-KR" dirty="0"/>
          </a:p>
          <a:p>
            <a:r>
              <a:rPr lang="en-US" altLang="ko-KR" dirty="0"/>
              <a:t>EIFS excess problem may cause the </a:t>
            </a:r>
            <a:r>
              <a:rPr lang="en-US" altLang="ko-KR" dirty="0" smtClean="0"/>
              <a:t>retransmission </a:t>
            </a:r>
            <a:r>
              <a:rPr lang="en-US" altLang="ko-KR" dirty="0"/>
              <a:t>of </a:t>
            </a:r>
            <a:r>
              <a:rPr lang="en-US" altLang="ko-KR" dirty="0" smtClean="0"/>
              <a:t>UL STAs due to corrupted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vl="1"/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protection or further </a:t>
            </a:r>
            <a:r>
              <a:rPr lang="en-US" altLang="ko-KR" dirty="0" err="1"/>
              <a:t>Ack</a:t>
            </a:r>
            <a:r>
              <a:rPr lang="en-US" altLang="ko-KR" dirty="0"/>
              <a:t> optimization is needed</a:t>
            </a: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422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Additional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Optimization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All STA All </a:t>
            </a:r>
            <a:r>
              <a:rPr lang="en-US" altLang="ko-KR" dirty="0" err="1" smtClean="0"/>
              <a:t>Ack</a:t>
            </a:r>
            <a:endParaRPr lang="en-US" altLang="ko-KR" dirty="0"/>
          </a:p>
          <a:p>
            <a:pPr lvl="1"/>
            <a:r>
              <a:rPr lang="en-US" altLang="ko-KR" dirty="0" smtClean="0"/>
              <a:t>In case of A-MPDUs from all AIDs are received successfully</a:t>
            </a:r>
            <a:r>
              <a:rPr lang="en-US" altLang="ko-KR" dirty="0"/>
              <a:t>, </a:t>
            </a:r>
            <a:r>
              <a:rPr lang="en-US" altLang="ko-KR" dirty="0" smtClean="0"/>
              <a:t>AP may use </a:t>
            </a:r>
            <a:r>
              <a:rPr lang="en-US" altLang="ko-KR" dirty="0"/>
              <a:t>a </a:t>
            </a:r>
            <a:r>
              <a:rPr lang="en-US" altLang="ko-KR" dirty="0" smtClean="0"/>
              <a:t>specific AID in Multi-STA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frame to </a:t>
            </a:r>
            <a:r>
              <a:rPr lang="en-US" altLang="ko-KR" dirty="0"/>
              <a:t>indicate the all frames from all triggered STAs are successfully </a:t>
            </a:r>
            <a:r>
              <a:rPr lang="en-US" altLang="ko-KR" dirty="0" smtClean="0"/>
              <a:t>received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7730" y="3353109"/>
            <a:ext cx="6128539" cy="3028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20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In this presentation, we continued to discuss </a:t>
            </a:r>
            <a:r>
              <a:rPr lang="en-US" altLang="ko-KR" dirty="0" smtClean="0"/>
              <a:t>the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optimization method</a:t>
            </a:r>
          </a:p>
          <a:p>
            <a:pPr lvl="1"/>
            <a:r>
              <a:rPr lang="en-US" altLang="ko-KR" dirty="0" smtClean="0"/>
              <a:t>There are some methods to reduce the duration of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procedure, including adjusting length of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Bitamap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/BA mode, and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mode M-BA for Multi-TID A-MPDU</a:t>
            </a:r>
          </a:p>
          <a:p>
            <a:r>
              <a:rPr lang="en-US" altLang="ko-KR" dirty="0" smtClean="0"/>
              <a:t>However, though all of triggered frame is sent successful, </a:t>
            </a:r>
            <a:r>
              <a:rPr lang="en-US" altLang="ko-KR" dirty="0" err="1" smtClean="0"/>
              <a:t>Ack</a:t>
            </a:r>
            <a:r>
              <a:rPr lang="en-US" altLang="ko-KR" dirty="0"/>
              <a:t> duration </a:t>
            </a:r>
            <a:r>
              <a:rPr lang="en-US" altLang="ko-KR" dirty="0" smtClean="0"/>
              <a:t>exceeds </a:t>
            </a:r>
            <a:r>
              <a:rPr lang="en-US" altLang="ko-KR" dirty="0"/>
              <a:t>EIFS even though all of M-BA </a:t>
            </a:r>
            <a:r>
              <a:rPr lang="en-US" altLang="ko-KR"/>
              <a:t>has </a:t>
            </a:r>
            <a:r>
              <a:rPr lang="en-US" altLang="ko-KR" smtClean="0"/>
              <a:t>1 </a:t>
            </a:r>
            <a:r>
              <a:rPr lang="en-US" altLang="ko-KR" dirty="0"/>
              <a:t>in </a:t>
            </a:r>
            <a:r>
              <a:rPr lang="en-US" altLang="ko-KR" dirty="0" err="1"/>
              <a:t>Ack</a:t>
            </a:r>
            <a:r>
              <a:rPr lang="en-US" altLang="ko-KR" dirty="0"/>
              <a:t> Type </a:t>
            </a:r>
            <a:r>
              <a:rPr lang="en-US" altLang="ko-KR" dirty="0" smtClean="0"/>
              <a:t>field for many user case</a:t>
            </a:r>
          </a:p>
          <a:p>
            <a:r>
              <a:rPr lang="en-US" altLang="ko-KR" dirty="0"/>
              <a:t>W</a:t>
            </a:r>
            <a:r>
              <a:rPr lang="en-US" altLang="ko-KR" dirty="0" smtClean="0"/>
              <a:t>e present the further optimization method, in case all of triggered STAs’ transmission is successful</a:t>
            </a:r>
          </a:p>
          <a:p>
            <a:pPr lvl="1"/>
            <a:r>
              <a:rPr lang="en-US" altLang="ko-KR" dirty="0"/>
              <a:t>All AID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mode with group AID</a:t>
            </a:r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r>
              <a:rPr lang="en-US" altLang="ko-KR" dirty="0"/>
              <a:t>Do you agree to add to the spec draft?</a:t>
            </a:r>
          </a:p>
          <a:p>
            <a:pPr marL="457200" lvl="1" indent="0">
              <a:buNone/>
            </a:pPr>
            <a:r>
              <a:rPr lang="en-GB" altLang="ko-KR" dirty="0" smtClean="0"/>
              <a:t>9.3.1.9.7 Multi-STA </a:t>
            </a:r>
            <a:r>
              <a:rPr lang="en-GB" altLang="ko-KR" dirty="0" err="1" smtClean="0"/>
              <a:t>BlockAck</a:t>
            </a:r>
            <a:r>
              <a:rPr lang="en-GB" altLang="ko-KR" dirty="0" smtClean="0"/>
              <a:t> variant</a:t>
            </a:r>
          </a:p>
          <a:p>
            <a:pPr marL="457200" lvl="1" indent="0">
              <a:buNone/>
            </a:pPr>
            <a:r>
              <a:rPr lang="en-GB" altLang="ko-KR" dirty="0" smtClean="0"/>
              <a:t>…</a:t>
            </a:r>
          </a:p>
          <a:p>
            <a:pPr marL="457200" lvl="1" indent="0">
              <a:buNone/>
            </a:pPr>
            <a:r>
              <a:rPr lang="en-US" altLang="ko-KR" sz="1800" dirty="0"/>
              <a:t>If the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Type subfield is </a:t>
            </a:r>
            <a:r>
              <a:rPr lang="en-US" altLang="ko-KR" sz="1800" dirty="0" smtClean="0"/>
              <a:t>1</a:t>
            </a:r>
            <a:r>
              <a:rPr lang="en-US" altLang="ko-KR" sz="1800" u="sng" dirty="0" smtClean="0"/>
              <a:t>, the AID value of the Per AID TID Info field is set to 1ess than 2047, </a:t>
            </a:r>
            <a:r>
              <a:rPr lang="en-US" altLang="ko-KR" sz="1800" dirty="0" smtClean="0"/>
              <a:t>and </a:t>
            </a:r>
            <a:r>
              <a:rPr lang="en-US" altLang="ko-KR" sz="1800" dirty="0"/>
              <a:t>the TID subfield of the Per AID TID Info field is 14, then the Block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Starting Sequence Control </a:t>
            </a:r>
            <a:r>
              <a:rPr lang="en-US" altLang="ko-KR" sz="1800" dirty="0" smtClean="0"/>
              <a:t>and Block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Bitmap are not present and the Per STA Info field </a:t>
            </a:r>
            <a:r>
              <a:rPr lang="en-US" altLang="ko-KR" sz="1800" dirty="0" smtClean="0"/>
              <a:t>acknowledges successful </a:t>
            </a:r>
            <a:r>
              <a:rPr lang="en-US" altLang="ko-KR" sz="1800" dirty="0"/>
              <a:t>reception of </a:t>
            </a:r>
            <a:r>
              <a:rPr lang="en-US" altLang="ko-KR" sz="1800" dirty="0" smtClean="0"/>
              <a:t>all the </a:t>
            </a:r>
            <a:r>
              <a:rPr lang="en-US" altLang="ko-KR" sz="1800" dirty="0"/>
              <a:t>MPDUs carried in the eliciting A-MPDU. </a:t>
            </a:r>
            <a:r>
              <a:rPr lang="en-US" altLang="ko-KR" sz="1800" dirty="0" smtClean="0"/>
              <a:t>The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Type field is not set to 1 </a:t>
            </a:r>
            <a:r>
              <a:rPr lang="en-US" altLang="ko-KR" sz="1800" dirty="0" smtClean="0"/>
              <a:t>when responding </a:t>
            </a:r>
            <a:r>
              <a:rPr lang="en-US" altLang="ko-KR" sz="1800" dirty="0"/>
              <a:t>to a </a:t>
            </a:r>
            <a:r>
              <a:rPr lang="en-US" altLang="ko-KR" sz="1800" dirty="0" err="1"/>
              <a:t>BlockAckReq</a:t>
            </a:r>
            <a:r>
              <a:rPr lang="en-US" altLang="ko-KR" sz="1800" dirty="0"/>
              <a:t> frame or an MU-BAR frame</a:t>
            </a:r>
            <a:r>
              <a:rPr lang="en-US" altLang="ko-KR" sz="1800" dirty="0" smtClean="0"/>
              <a:t>. </a:t>
            </a:r>
            <a:r>
              <a:rPr lang="en-GB" altLang="ko-KR" sz="1800" u="sng" dirty="0" smtClean="0"/>
              <a:t>If </a:t>
            </a:r>
            <a:r>
              <a:rPr lang="en-GB" altLang="ko-KR" sz="1800" u="sng" dirty="0"/>
              <a:t>the ACK Type field is </a:t>
            </a:r>
            <a:r>
              <a:rPr lang="en-GB" altLang="ko-KR" sz="1800" u="sng" dirty="0" smtClean="0"/>
              <a:t>1,</a:t>
            </a:r>
            <a:r>
              <a:rPr lang="en-GB" altLang="ko-KR" sz="1800" u="sng" dirty="0" smtClean="0">
                <a:solidFill>
                  <a:srgbClr val="0070C0"/>
                </a:solidFill>
              </a:rPr>
              <a:t> </a:t>
            </a:r>
            <a:r>
              <a:rPr lang="en-GB" altLang="ko-KR" sz="1800" u="sng" dirty="0" smtClean="0">
                <a:solidFill>
                  <a:srgbClr val="FF0000"/>
                </a:solidFill>
              </a:rPr>
              <a:t>the AID value of the </a:t>
            </a:r>
            <a:r>
              <a:rPr lang="en-GB" altLang="ko-KR" sz="1800" u="sng" dirty="0">
                <a:solidFill>
                  <a:srgbClr val="FF0000"/>
                </a:solidFill>
              </a:rPr>
              <a:t>Per AID TID Info subfield is set </a:t>
            </a:r>
            <a:r>
              <a:rPr lang="en-GB" altLang="ko-KR" sz="1800" u="sng" dirty="0" smtClean="0">
                <a:solidFill>
                  <a:srgbClr val="FF0000"/>
                </a:solidFill>
              </a:rPr>
              <a:t>to 2047 </a:t>
            </a:r>
            <a:r>
              <a:rPr lang="en-GB" altLang="ko-KR" sz="1800" u="sng" dirty="0" smtClean="0"/>
              <a:t>and </a:t>
            </a:r>
            <a:r>
              <a:rPr lang="en-GB" altLang="ko-KR" sz="1800" u="sng" dirty="0"/>
              <a:t>the TID value of the Per AID TID Info subfield is set to 14, then the Block </a:t>
            </a:r>
            <a:r>
              <a:rPr lang="en-GB" altLang="ko-KR" sz="1800" u="sng" dirty="0" err="1"/>
              <a:t>Ack</a:t>
            </a:r>
            <a:r>
              <a:rPr lang="en-GB" altLang="ko-KR" sz="1800" u="sng" dirty="0"/>
              <a:t> Starting Sequence Control and Block </a:t>
            </a:r>
            <a:r>
              <a:rPr lang="en-GB" altLang="ko-KR" sz="1800" u="sng" dirty="0" err="1"/>
              <a:t>Ack</a:t>
            </a:r>
            <a:r>
              <a:rPr lang="en-GB" altLang="ko-KR" sz="1800" u="sng" dirty="0"/>
              <a:t> Bitmap are not present and the </a:t>
            </a:r>
            <a:r>
              <a:rPr lang="en-GB" altLang="ko-KR" sz="1800" u="sng" dirty="0" smtClean="0">
                <a:solidFill>
                  <a:srgbClr val="FF0000"/>
                </a:solidFill>
              </a:rPr>
              <a:t>single </a:t>
            </a:r>
            <a:r>
              <a:rPr lang="en-GB" altLang="ko-KR" sz="1800" u="sng" dirty="0" smtClean="0"/>
              <a:t>Per </a:t>
            </a:r>
            <a:r>
              <a:rPr lang="en-GB" altLang="ko-KR" sz="1800" u="sng" dirty="0"/>
              <a:t>STA Info field indicates the acknowledgement of successful reception of all the </a:t>
            </a:r>
            <a:r>
              <a:rPr lang="en-GB" altLang="ko-KR" sz="1800" u="sng" dirty="0" smtClean="0">
                <a:solidFill>
                  <a:srgbClr val="FF0000"/>
                </a:solidFill>
              </a:rPr>
              <a:t>A-MPDUs of </a:t>
            </a:r>
            <a:r>
              <a:rPr lang="en-GB" altLang="ko-KR" sz="1800" u="sng" dirty="0">
                <a:solidFill>
                  <a:srgbClr val="FF0000"/>
                </a:solidFill>
              </a:rPr>
              <a:t>all the </a:t>
            </a:r>
            <a:r>
              <a:rPr lang="en-GB" altLang="ko-KR" sz="1800" u="sng" dirty="0" smtClean="0">
                <a:solidFill>
                  <a:srgbClr val="FF0000"/>
                </a:solidFill>
              </a:rPr>
              <a:t>STAs elicited by the trigger frame</a:t>
            </a:r>
            <a:r>
              <a:rPr lang="en-GB" altLang="ko-KR" sz="1800" u="sng" dirty="0" smtClean="0"/>
              <a:t>.</a:t>
            </a: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3083710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28902</TotalTime>
  <Words>916</Words>
  <Application>Microsoft Office PowerPoint</Application>
  <PresentationFormat>화면 슬라이드 쇼(4:3)</PresentationFormat>
  <Paragraphs>57</Paragraphs>
  <Slides>10</Slides>
  <Notes>9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6" baseType="lpstr">
      <vt:lpstr>MS Gothic</vt:lpstr>
      <vt:lpstr>맑은 고딕</vt:lpstr>
      <vt:lpstr>Arial</vt:lpstr>
      <vt:lpstr>Times New Roman</vt:lpstr>
      <vt:lpstr>2_Office 테마</vt:lpstr>
      <vt:lpstr>Microsoft Word 97 - 2003 문서</vt:lpstr>
      <vt:lpstr>PowerPoint 프레젠테이션</vt:lpstr>
      <vt:lpstr>Introduction</vt:lpstr>
      <vt:lpstr>Problem: BA length exceeds EIFS </vt:lpstr>
      <vt:lpstr>Recap: Multi-STA BA length selection</vt:lpstr>
      <vt:lpstr>Recap: Ack/BA mode for Multi-STA BA</vt:lpstr>
      <vt:lpstr>The Ack duration problem</vt:lpstr>
      <vt:lpstr>Additional Ack Optimization method</vt:lpstr>
      <vt:lpstr>Conclusion</vt:lpstr>
      <vt:lpstr>Straw Poll 1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김용호</cp:lastModifiedBy>
  <cp:revision>451</cp:revision>
  <dcterms:created xsi:type="dcterms:W3CDTF">2015-04-24T00:57:35Z</dcterms:created>
  <dcterms:modified xsi:type="dcterms:W3CDTF">2016-09-13T08:34:29Z</dcterms:modified>
</cp:coreProperties>
</file>