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362" r:id="rId3"/>
    <p:sldId id="308" r:id="rId4"/>
    <p:sldId id="354" r:id="rId5"/>
    <p:sldId id="358" r:id="rId6"/>
    <p:sldId id="357" r:id="rId7"/>
    <p:sldId id="361" r:id="rId8"/>
    <p:sldId id="353" r:id="rId9"/>
    <p:sldId id="352" r:id="rId10"/>
    <p:sldId id="312" r:id="rId11"/>
    <p:sldId id="364" r:id="rId12"/>
    <p:sldId id="355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3" autoAdjust="0"/>
    <p:restoredTop sz="89655" autoAdjust="0"/>
  </p:normalViewPr>
  <p:slideViewPr>
    <p:cSldViewPr>
      <p:cViewPr>
        <p:scale>
          <a:sx n="75" d="100"/>
          <a:sy n="75" d="100"/>
        </p:scale>
        <p:origin x="131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555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15/626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694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For multiple</a:t>
            </a:r>
            <a:r>
              <a:rPr lang="en-US" altLang="ko-KR" baseline="0" dirty="0" smtClean="0"/>
              <a:t> TID A-MPDU</a:t>
            </a:r>
          </a:p>
          <a:p>
            <a:r>
              <a:rPr lang="ko-KR" altLang="en-US" baseline="0" dirty="0" smtClean="0"/>
              <a:t>불명확하다</a:t>
            </a:r>
            <a:endParaRPr lang="en-US" altLang="ko-KR" baseline="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96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794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86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802.11-16/0961r0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 on Multi-STA </a:t>
            </a:r>
            <a:r>
              <a:rPr lang="en-US" altLang="ko-KR" kern="0" dirty="0" err="1" smtClean="0">
                <a:solidFill>
                  <a:schemeClr val="tx1"/>
                </a:solidFill>
                <a:latin typeface="Times New Roman"/>
                <a:ea typeface="MS Gothic"/>
              </a:rPr>
              <a:t>BlockAck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Optimization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2016-07-00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25851"/>
              </p:ext>
            </p:extLst>
          </p:nvPr>
        </p:nvGraphicFramePr>
        <p:xfrm>
          <a:off x="692150" y="2820988"/>
          <a:ext cx="7426325" cy="380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" name="Document" r:id="rId4" imgW="8260281" imgH="4217324" progId="Word.Document.8">
                  <p:embed/>
                </p:oleObj>
              </mc:Choice>
              <mc:Fallback>
                <p:oleObj name="Document" r:id="rId4" imgW="8260281" imgH="4217324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820988"/>
                        <a:ext cx="7426325" cy="3802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presentation, we continued to discuss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 and some clarification</a:t>
            </a:r>
          </a:p>
          <a:p>
            <a:pPr lvl="1"/>
            <a:r>
              <a:rPr lang="en-US" altLang="ko-KR" dirty="0" smtClean="0"/>
              <a:t>There are some methods to reduce the duration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procedure, including adjusting length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Bitamap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mode, and Multi-TID </a:t>
            </a:r>
            <a:r>
              <a:rPr lang="en-US" altLang="ko-KR" dirty="0" err="1" smtClean="0"/>
              <a:t>Ack</a:t>
            </a:r>
            <a:endParaRPr lang="en-US" altLang="ko-KR" dirty="0" smtClean="0"/>
          </a:p>
          <a:p>
            <a:r>
              <a:rPr lang="en-US" altLang="ko-KR" dirty="0" smtClean="0"/>
              <a:t>However, though all of triggered frame is sent successful, </a:t>
            </a:r>
            <a:r>
              <a:rPr lang="en-US" altLang="ko-KR" dirty="0" err="1" smtClean="0"/>
              <a:t>Ack</a:t>
            </a:r>
            <a:r>
              <a:rPr lang="en-US" altLang="ko-KR" dirty="0"/>
              <a:t> duration </a:t>
            </a:r>
            <a:r>
              <a:rPr lang="en-US" altLang="ko-KR" dirty="0" smtClean="0"/>
              <a:t>exceeds </a:t>
            </a:r>
            <a:r>
              <a:rPr lang="en-US" altLang="ko-KR" dirty="0"/>
              <a:t>EIFS even though all of M-BA has 0 in </a:t>
            </a:r>
            <a:r>
              <a:rPr lang="en-US" altLang="ko-KR" dirty="0" err="1"/>
              <a:t>Ack</a:t>
            </a:r>
            <a:r>
              <a:rPr lang="en-US" altLang="ko-KR" dirty="0"/>
              <a:t> Type </a:t>
            </a:r>
            <a:r>
              <a:rPr lang="en-US" altLang="ko-KR" dirty="0" smtClean="0"/>
              <a:t>field for many user case</a:t>
            </a:r>
            <a:endParaRPr lang="en-US" altLang="ko-KR" dirty="0" smtClean="0"/>
          </a:p>
          <a:p>
            <a:r>
              <a:rPr lang="en-US" altLang="ko-KR" dirty="0"/>
              <a:t>W</a:t>
            </a:r>
            <a:r>
              <a:rPr lang="en-US" altLang="ko-KR" dirty="0" smtClean="0"/>
              <a:t>e </a:t>
            </a:r>
            <a:r>
              <a:rPr lang="en-US" altLang="ko-KR" dirty="0" smtClean="0"/>
              <a:t>present the further optimization method, in case all of triggered STAs’ transmission is successful</a:t>
            </a:r>
          </a:p>
          <a:p>
            <a:pPr lvl="1"/>
            <a:r>
              <a:rPr lang="en-US" altLang="ko-KR" dirty="0"/>
              <a:t>All AID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with group AID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dirty="0"/>
              <a:t>Do you agree to add to the spec draft?</a:t>
            </a:r>
          </a:p>
          <a:p>
            <a:pPr marL="457200" lvl="1" indent="0">
              <a:buNone/>
            </a:pPr>
            <a:r>
              <a:rPr lang="en-GB" altLang="ko-KR" dirty="0" smtClean="0"/>
              <a:t>9.3.1.9.7 Multi-STA </a:t>
            </a:r>
            <a:r>
              <a:rPr lang="en-GB" altLang="ko-KR" dirty="0" err="1" smtClean="0"/>
              <a:t>BlockAck</a:t>
            </a:r>
            <a:r>
              <a:rPr lang="en-GB" altLang="ko-KR" dirty="0" smtClean="0"/>
              <a:t> variant</a:t>
            </a:r>
          </a:p>
          <a:p>
            <a:pPr marL="457200" lvl="1" indent="0">
              <a:buNone/>
            </a:pPr>
            <a:r>
              <a:rPr lang="en-GB" altLang="ko-KR" dirty="0" smtClean="0"/>
              <a:t>…</a:t>
            </a:r>
          </a:p>
          <a:p>
            <a:pPr marL="457200" lvl="1" indent="0">
              <a:buNone/>
            </a:pPr>
            <a:r>
              <a:rPr lang="en-US" altLang="ko-KR" dirty="0"/>
              <a:t>If the </a:t>
            </a:r>
            <a:r>
              <a:rPr lang="en-US" altLang="ko-KR" dirty="0" err="1"/>
              <a:t>Ack</a:t>
            </a:r>
            <a:r>
              <a:rPr lang="en-US" altLang="ko-KR" dirty="0"/>
              <a:t> Type field is 0, then the Block </a:t>
            </a:r>
            <a:r>
              <a:rPr lang="en-US" altLang="ko-KR" dirty="0" err="1"/>
              <a:t>Ack</a:t>
            </a:r>
            <a:r>
              <a:rPr lang="en-US" altLang="ko-KR" dirty="0"/>
              <a:t> Starting Sequence Control and Block </a:t>
            </a:r>
            <a:r>
              <a:rPr lang="en-US" altLang="ko-KR" dirty="0" err="1"/>
              <a:t>Ack</a:t>
            </a:r>
            <a:r>
              <a:rPr lang="en-US" altLang="ko-KR" dirty="0"/>
              <a:t> Bitmap subfields are not present and the Per STA Info subfield indicates the acknowledgment of successful reception of either a single MPDU or of all the MPDUs carried in the eliciting (A-)MPDU. </a:t>
            </a:r>
          </a:p>
          <a:p>
            <a:pPr marL="457200" lvl="1" indent="0">
              <a:buNone/>
            </a:pPr>
            <a:r>
              <a:rPr lang="en-GB" altLang="ko-KR" u="sng" dirty="0" smtClean="0">
                <a:solidFill>
                  <a:srgbClr val="0070C0"/>
                </a:solidFill>
              </a:rPr>
              <a:t>If </a:t>
            </a:r>
            <a:r>
              <a:rPr lang="en-GB" altLang="ko-KR" u="sng" dirty="0">
                <a:solidFill>
                  <a:srgbClr val="0070C0"/>
                </a:solidFill>
              </a:rPr>
              <a:t>the ACK Type field is </a:t>
            </a:r>
            <a:r>
              <a:rPr lang="en-GB" altLang="ko-KR" u="sng" dirty="0" smtClean="0">
                <a:solidFill>
                  <a:srgbClr val="0070C0"/>
                </a:solidFill>
              </a:rPr>
              <a:t>0, </a:t>
            </a:r>
            <a:r>
              <a:rPr lang="en-GB" altLang="ko-KR" u="sng" dirty="0" smtClean="0">
                <a:solidFill>
                  <a:srgbClr val="FF0000"/>
                </a:solidFill>
              </a:rPr>
              <a:t>the AID value of the </a:t>
            </a:r>
            <a:r>
              <a:rPr lang="en-GB" altLang="ko-KR" u="sng" dirty="0">
                <a:solidFill>
                  <a:srgbClr val="FF0000"/>
                </a:solidFill>
              </a:rPr>
              <a:t>Per AID TID Info subfield is set </a:t>
            </a:r>
            <a:r>
              <a:rPr lang="en-GB" altLang="ko-KR" u="sng" dirty="0" smtClean="0">
                <a:solidFill>
                  <a:srgbClr val="FF0000"/>
                </a:solidFill>
              </a:rPr>
              <a:t>to TBD value (e.g., 2047),</a:t>
            </a:r>
            <a:r>
              <a:rPr lang="en-GB" altLang="ko-KR" u="sng" dirty="0" smtClean="0"/>
              <a:t> </a:t>
            </a:r>
            <a:r>
              <a:rPr lang="en-GB" altLang="ko-KR" u="sng" dirty="0" smtClean="0">
                <a:solidFill>
                  <a:srgbClr val="0070C0"/>
                </a:solidFill>
              </a:rPr>
              <a:t>and </a:t>
            </a:r>
            <a:r>
              <a:rPr lang="en-GB" altLang="ko-KR" u="sng" dirty="0">
                <a:solidFill>
                  <a:srgbClr val="0070C0"/>
                </a:solidFill>
              </a:rPr>
              <a:t>the TID value of the Per AID TID Info subfield is set to 14, then the Block </a:t>
            </a:r>
            <a:r>
              <a:rPr lang="en-GB" altLang="ko-KR" u="sng" dirty="0" err="1">
                <a:solidFill>
                  <a:srgbClr val="0070C0"/>
                </a:solidFill>
              </a:rPr>
              <a:t>Ack</a:t>
            </a:r>
            <a:r>
              <a:rPr lang="en-GB" altLang="ko-KR" u="sng" dirty="0">
                <a:solidFill>
                  <a:srgbClr val="0070C0"/>
                </a:solidFill>
              </a:rPr>
              <a:t> Starting Sequence Control and Block </a:t>
            </a:r>
            <a:r>
              <a:rPr lang="en-GB" altLang="ko-KR" u="sng" dirty="0" err="1">
                <a:solidFill>
                  <a:srgbClr val="0070C0"/>
                </a:solidFill>
              </a:rPr>
              <a:t>Ack</a:t>
            </a:r>
            <a:r>
              <a:rPr lang="en-GB" altLang="ko-KR" u="sng" dirty="0">
                <a:solidFill>
                  <a:srgbClr val="0070C0"/>
                </a:solidFill>
              </a:rPr>
              <a:t> Bitmap are not present and the </a:t>
            </a:r>
            <a:r>
              <a:rPr lang="en-GB" altLang="ko-KR" u="sng" dirty="0" smtClean="0">
                <a:solidFill>
                  <a:srgbClr val="FF0000"/>
                </a:solidFill>
              </a:rPr>
              <a:t>single </a:t>
            </a:r>
            <a:r>
              <a:rPr lang="en-GB" altLang="ko-KR" u="sng" dirty="0" smtClean="0">
                <a:solidFill>
                  <a:srgbClr val="0070C0"/>
                </a:solidFill>
              </a:rPr>
              <a:t>Per </a:t>
            </a:r>
            <a:r>
              <a:rPr lang="en-GB" altLang="ko-KR" u="sng" dirty="0">
                <a:solidFill>
                  <a:srgbClr val="0070C0"/>
                </a:solidFill>
              </a:rPr>
              <a:t>STA Info field indicates the acknowledgement of successful reception of all the </a:t>
            </a:r>
            <a:r>
              <a:rPr lang="en-GB" altLang="ko-KR" u="sng" dirty="0" smtClean="0">
                <a:solidFill>
                  <a:srgbClr val="FF0000"/>
                </a:solidFill>
              </a:rPr>
              <a:t>A-MPDUs of </a:t>
            </a:r>
            <a:r>
              <a:rPr lang="en-GB" altLang="ko-KR" u="sng" dirty="0">
                <a:solidFill>
                  <a:srgbClr val="FF0000"/>
                </a:solidFill>
              </a:rPr>
              <a:t>all the </a:t>
            </a:r>
            <a:r>
              <a:rPr lang="en-GB" altLang="ko-KR" u="sng" dirty="0" smtClean="0">
                <a:solidFill>
                  <a:srgbClr val="FF0000"/>
                </a:solidFill>
              </a:rPr>
              <a:t>STAs elicited by the trigger frame</a:t>
            </a:r>
            <a:r>
              <a:rPr lang="en-GB" altLang="ko-KR" u="sng" dirty="0" smtClean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0837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IEEE P802.11ax D0.2</a:t>
            </a:r>
          </a:p>
          <a:p>
            <a:pPr marL="0" indent="0">
              <a:buNone/>
            </a:pPr>
            <a:r>
              <a:rPr lang="en-US" altLang="ko-KR" dirty="0" smtClean="0"/>
              <a:t>[2] IEEE 802.11-16/616r2 “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generation and selection rules”</a:t>
            </a:r>
          </a:p>
          <a:p>
            <a:pPr marL="0" indent="0">
              <a:buNone/>
            </a:pPr>
            <a:r>
              <a:rPr lang="en-US" altLang="ko-KR" dirty="0" smtClean="0"/>
              <a:t>[3] IEEE 802.11-15/626r1 “Further consideration for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frame”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802.11-15/1065r1 “UL multi-TIDs aggregation”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[5] IEEE 802.11-16/0069 “Multi-TID A-MPDU in MU Transmission”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the </a:t>
            </a:r>
            <a:r>
              <a:rPr lang="en-US" altLang="ko-KR" dirty="0"/>
              <a:t>spec draft, Block Acknowledgement procedures for UL </a:t>
            </a:r>
            <a:r>
              <a:rPr lang="en-US" altLang="ko-KR" dirty="0" smtClean="0"/>
              <a:t>MU and some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methods </a:t>
            </a:r>
            <a:r>
              <a:rPr lang="en-US" altLang="ko-KR" dirty="0"/>
              <a:t>are agreed: </a:t>
            </a:r>
            <a:endParaRPr lang="en-GB" altLang="ko-KR" dirty="0"/>
          </a:p>
          <a:p>
            <a:pPr lvl="1"/>
            <a:r>
              <a:rPr lang="en-US" altLang="ko-KR" dirty="0" smtClean="0"/>
              <a:t>When </a:t>
            </a:r>
            <a:r>
              <a:rPr lang="en-US" altLang="ko-KR" dirty="0"/>
              <a:t>receiving multiple frames from more than one STA that are part of an UL MU transmission (Clause 9.42.2) and that require an immediate acknowledgement, an AP may send multiple </a:t>
            </a:r>
            <a:r>
              <a:rPr lang="en-US" altLang="ko-KR" dirty="0" err="1"/>
              <a:t>BlockAck</a:t>
            </a:r>
            <a:r>
              <a:rPr lang="en-US" altLang="ko-KR" dirty="0"/>
              <a:t> frames (or ACK frames) in an OFDMA HE MU PPDU or a Multi-STA </a:t>
            </a:r>
            <a:r>
              <a:rPr lang="en-US" altLang="ko-KR" dirty="0" err="1"/>
              <a:t>BlockAck</a:t>
            </a:r>
            <a:r>
              <a:rPr lang="en-US" altLang="ko-KR" dirty="0"/>
              <a:t> (M-BA) frame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If the </a:t>
            </a:r>
            <a:r>
              <a:rPr lang="en-US" altLang="ko-KR" dirty="0" err="1"/>
              <a:t>Ack</a:t>
            </a:r>
            <a:r>
              <a:rPr lang="en-US" altLang="ko-KR" dirty="0"/>
              <a:t> Type field is 0, then the Block </a:t>
            </a:r>
            <a:r>
              <a:rPr lang="en-US" altLang="ko-KR" dirty="0" err="1"/>
              <a:t>Ack</a:t>
            </a:r>
            <a:r>
              <a:rPr lang="en-US" altLang="ko-KR" dirty="0"/>
              <a:t> Starting Sequence Control and Block </a:t>
            </a:r>
            <a:r>
              <a:rPr lang="en-US" altLang="ko-KR" dirty="0" err="1"/>
              <a:t>Ack</a:t>
            </a:r>
            <a:r>
              <a:rPr lang="en-US" altLang="ko-KR" dirty="0"/>
              <a:t> Bitmap subfields are not present and the Per STA Info subfield indicates the acknowledgment of successful reception of either a single MPDU or of all the MPDUs carried in the eliciting (A-)MPDU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MPDUs </a:t>
            </a:r>
            <a:r>
              <a:rPr lang="en-US" altLang="ko-KR" dirty="0"/>
              <a:t>with multiple TIDs that ask for </a:t>
            </a:r>
            <a:r>
              <a:rPr lang="en-US" altLang="ko-KR" dirty="0" err="1"/>
              <a:t>Ack</a:t>
            </a:r>
            <a:r>
              <a:rPr lang="en-US" altLang="ko-KR" dirty="0"/>
              <a:t> and/or BA acknowledgement and a management frame that asks for </a:t>
            </a:r>
            <a:r>
              <a:rPr lang="en-US" altLang="ko-KR" dirty="0" err="1"/>
              <a:t>Ack</a:t>
            </a:r>
            <a:r>
              <a:rPr lang="en-US" altLang="ko-KR" dirty="0"/>
              <a:t> acknowledgement may be aggregated in one A-MPDU of MU </a:t>
            </a:r>
            <a:r>
              <a:rPr lang="en-US" altLang="ko-KR" dirty="0" smtClean="0"/>
              <a:t>transmission.</a:t>
            </a:r>
          </a:p>
          <a:p>
            <a:r>
              <a:rPr lang="en-US" altLang="ko-KR" dirty="0" smtClean="0"/>
              <a:t>However, </a:t>
            </a:r>
            <a:r>
              <a:rPr lang="en-US" altLang="ko-KR" dirty="0" smtClean="0"/>
              <a:t>more </a:t>
            </a:r>
            <a:r>
              <a:rPr lang="en-US" altLang="ko-KR" dirty="0" smtClean="0"/>
              <a:t>effort for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is </a:t>
            </a:r>
            <a:r>
              <a:rPr lang="en-US" altLang="ko-KR" dirty="0" smtClean="0"/>
              <a:t>needed </a:t>
            </a:r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presentation, we discuss </a:t>
            </a:r>
            <a:r>
              <a:rPr lang="en-US" altLang="ko-KR" dirty="0" smtClean="0"/>
              <a:t>further </a:t>
            </a:r>
            <a:r>
              <a:rPr lang="en-US" altLang="ko-KR" dirty="0"/>
              <a:t>optimization method for </a:t>
            </a:r>
            <a:r>
              <a:rPr lang="en-US" altLang="ko-KR" dirty="0" err="1"/>
              <a:t>BlockAck</a:t>
            </a:r>
            <a:r>
              <a:rPr lang="en-US" altLang="ko-KR" dirty="0"/>
              <a:t> is </a:t>
            </a:r>
            <a:r>
              <a:rPr lang="en-US" altLang="ko-KR" dirty="0" smtClean="0"/>
              <a:t>proposed as in CID 2389</a:t>
            </a:r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Problem: BA length exceeds EIFS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3419"/>
            <a:ext cx="8229600" cy="4323893"/>
          </a:xfrm>
        </p:spPr>
        <p:txBody>
          <a:bodyPr>
            <a:normAutofit/>
          </a:bodyPr>
          <a:lstStyle/>
          <a:p>
            <a:r>
              <a:rPr lang="en-US" altLang="ko-KR" dirty="0"/>
              <a:t>The duration for BA procedures lasts up to milliseconds</a:t>
            </a:r>
          </a:p>
          <a:p>
            <a:r>
              <a:rPr lang="en-US" altLang="ko-KR" dirty="0" smtClean="0"/>
              <a:t>Hidden </a:t>
            </a:r>
            <a:r>
              <a:rPr lang="en-US" altLang="ko-KR" dirty="0"/>
              <a:t>STAs may send Data frames after EIFS duration, which makes collision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4" y="3356992"/>
            <a:ext cx="8301376" cy="205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Multi-STA BA length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[</a:t>
            </a:r>
            <a:r>
              <a:rPr lang="en-US" altLang="ko-KR" dirty="0" smtClean="0"/>
              <a:t>2] </a:t>
            </a:r>
            <a:r>
              <a:rPr lang="en-US" altLang="ko-KR" dirty="0"/>
              <a:t>the length of M-BA with fragmentation is decided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Depending on Fragment Number subfield value, the length of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bitmap varies from 4 octets to 32 octets</a:t>
            </a:r>
            <a:endParaRPr lang="en-US" altLang="ko-KR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15" y="3068960"/>
            <a:ext cx="7588309" cy="330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 for Multi-STA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Draft,</a:t>
            </a:r>
          </a:p>
          <a:p>
            <a:pPr lvl="1"/>
            <a:r>
              <a:rPr lang="en-US" altLang="ko-KR" sz="1800" dirty="0"/>
              <a:t>If the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Type field is 0, then the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Starting Sequence Control and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Bitmap subfields are not present and the Per STA Info subfield indicates the acknowledgment of successful reception of either a single MPDU or of all the MPDUs carried in the eliciting (A-)MPDU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pic>
        <p:nvPicPr>
          <p:cNvPr id="4" name="Picture 2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48045"/>
            <a:ext cx="6048672" cy="2686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3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Multi-TID </a:t>
            </a:r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11ax, Multi-TID A-MPDU format is allowed[4]</a:t>
            </a:r>
          </a:p>
          <a:p>
            <a:pPr lvl="1"/>
            <a:r>
              <a:rPr lang="en-US" altLang="ko-KR" dirty="0" smtClean="0"/>
              <a:t>Multiple </a:t>
            </a:r>
            <a:r>
              <a:rPr lang="en-US" altLang="ko-KR" dirty="0"/>
              <a:t>TIDs in a single PSDU between AP and a STA for DL/UL </a:t>
            </a:r>
            <a:r>
              <a:rPr lang="en-US" altLang="ko-KR" dirty="0" smtClean="0"/>
              <a:t>OFDMA/MU-MIMO</a:t>
            </a:r>
          </a:p>
          <a:p>
            <a:pPr lvl="1"/>
            <a:r>
              <a:rPr lang="en-US" altLang="ko-KR" dirty="0" err="1"/>
              <a:t>BlockAck</a:t>
            </a:r>
            <a:r>
              <a:rPr lang="en-US" altLang="ko-KR" dirty="0"/>
              <a:t> setup is done per TID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[5], </a:t>
            </a:r>
          </a:p>
          <a:p>
            <a:pPr lvl="1"/>
            <a:r>
              <a:rPr lang="en-US" altLang="ko-KR" dirty="0" smtClean="0"/>
              <a:t>Multi-STA </a:t>
            </a:r>
            <a:r>
              <a:rPr lang="en-US" altLang="ko-KR" dirty="0"/>
              <a:t>BA </a:t>
            </a:r>
            <a:r>
              <a:rPr lang="en-US" altLang="ko-KR" kern="0" dirty="0"/>
              <a:t>supports BA acknowledgement and </a:t>
            </a:r>
            <a:r>
              <a:rPr lang="en-US" altLang="ko-KR" kern="0" dirty="0" err="1"/>
              <a:t>Ack</a:t>
            </a:r>
            <a:r>
              <a:rPr lang="en-US" altLang="ko-KR" kern="0" dirty="0"/>
              <a:t> acknowledgement for multiple TIDs of </a:t>
            </a:r>
            <a:r>
              <a:rPr lang="en-US" altLang="ko-KR" kern="0" dirty="0" smtClean="0"/>
              <a:t>a </a:t>
            </a:r>
            <a:r>
              <a:rPr lang="en-US" altLang="ko-KR" kern="0" dirty="0" smtClean="0"/>
              <a:t>STA</a:t>
            </a:r>
          </a:p>
          <a:p>
            <a:pPr lvl="1"/>
            <a:r>
              <a:rPr lang="en-US" altLang="ko-KR" kern="0" dirty="0"/>
              <a:t>The spec shall allow UL MU transmission of Multi-STA Block ACK frame in response to multi-TID A-MPDU of DL MU transmission. </a:t>
            </a:r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477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Multi-TID </a:t>
            </a:r>
            <a:r>
              <a:rPr lang="en-US" altLang="ko-KR" dirty="0" err="1" smtClean="0"/>
              <a:t>Ack</a:t>
            </a:r>
            <a:r>
              <a:rPr lang="en-US" altLang="ko-KR" dirty="0"/>
              <a:t> </a:t>
            </a:r>
            <a:r>
              <a:rPr lang="en-US" altLang="ko-KR" dirty="0" smtClean="0"/>
              <a:t>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TID </a:t>
            </a:r>
            <a:r>
              <a:rPr lang="en-US" altLang="ko-KR" dirty="0" err="1" smtClean="0"/>
              <a:t>Ack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for multiple TID can be done with </a:t>
            </a:r>
            <a:r>
              <a:rPr lang="en-US" altLang="ko-KR" dirty="0" smtClean="0"/>
              <a:t>specific TID </a:t>
            </a:r>
            <a:r>
              <a:rPr lang="en-US" altLang="ko-KR" dirty="0" smtClean="0"/>
              <a:t>value (group TID), </a:t>
            </a:r>
            <a:r>
              <a:rPr lang="en-US" altLang="ko-KR" dirty="0" smtClean="0"/>
              <a:t>when </a:t>
            </a:r>
            <a:r>
              <a:rPr lang="en-US" altLang="ko-KR" dirty="0" smtClean="0"/>
              <a:t>all of A-MPDU for an AID is received </a:t>
            </a:r>
            <a:r>
              <a:rPr lang="en-US" altLang="ko-KR" dirty="0" smtClean="0"/>
              <a:t>successfully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More discussion about TID setting </a:t>
            </a:r>
            <a:r>
              <a:rPr lang="en-US" altLang="ko-KR" dirty="0" smtClean="0"/>
              <a:t>in Multi-TID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is </a:t>
            </a:r>
            <a:r>
              <a:rPr lang="en-US" altLang="ko-KR" dirty="0"/>
              <a:t>discussed in </a:t>
            </a:r>
            <a:r>
              <a:rPr lang="en-US" altLang="ko-KR" dirty="0" smtClean="0"/>
              <a:t>16/916r0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92" y="3140968"/>
            <a:ext cx="4612215" cy="129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7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duration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duration extends up to more than 3ms, even though it assumes 4 octet length in </a:t>
            </a:r>
            <a:r>
              <a:rPr lang="en-US" altLang="ko-KR" dirty="0" err="1"/>
              <a:t>BlockAck</a:t>
            </a:r>
            <a:r>
              <a:rPr lang="en-US" altLang="ko-KR" dirty="0"/>
              <a:t> bitmap</a:t>
            </a:r>
          </a:p>
          <a:p>
            <a:r>
              <a:rPr lang="en-US" altLang="ko-KR" dirty="0"/>
              <a:t>Also, using </a:t>
            </a:r>
            <a:r>
              <a:rPr lang="en-US" altLang="ko-KR" dirty="0" err="1"/>
              <a:t>Ack</a:t>
            </a:r>
            <a:r>
              <a:rPr lang="en-US" altLang="ko-KR" dirty="0"/>
              <a:t> Type field is not enough, because in </a:t>
            </a:r>
            <a:r>
              <a:rPr lang="en-US" altLang="ko-KR" dirty="0" smtClean="0"/>
              <a:t>many cases, it </a:t>
            </a:r>
            <a:r>
              <a:rPr lang="en-US" altLang="ko-KR" dirty="0"/>
              <a:t>exceeds EIFS even though all of M-BA has 0 in </a:t>
            </a:r>
            <a:r>
              <a:rPr lang="en-US" altLang="ko-KR" dirty="0" err="1"/>
              <a:t>Ack</a:t>
            </a:r>
            <a:r>
              <a:rPr lang="en-US" altLang="ko-KR" dirty="0"/>
              <a:t> Type </a:t>
            </a:r>
            <a:r>
              <a:rPr lang="en-US" altLang="ko-KR" dirty="0" smtClean="0"/>
              <a:t>field</a:t>
            </a:r>
            <a:endParaRPr lang="en-US" altLang="ko-KR" dirty="0"/>
          </a:p>
          <a:p>
            <a:r>
              <a:rPr lang="en-US" altLang="ko-KR" dirty="0"/>
              <a:t>EIFS excess problem may cause the </a:t>
            </a:r>
            <a:r>
              <a:rPr lang="en-US" altLang="ko-KR" dirty="0" smtClean="0"/>
              <a:t>retransmission </a:t>
            </a:r>
            <a:r>
              <a:rPr lang="en-US" altLang="ko-KR" dirty="0"/>
              <a:t>of </a:t>
            </a:r>
            <a:r>
              <a:rPr lang="en-US" altLang="ko-KR" dirty="0" smtClean="0"/>
              <a:t>UL STAs due to corrupted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protection or further </a:t>
            </a:r>
            <a:r>
              <a:rPr lang="en-US" altLang="ko-KR" dirty="0" err="1"/>
              <a:t>Ack</a:t>
            </a:r>
            <a:r>
              <a:rPr lang="en-US" altLang="ko-KR" dirty="0"/>
              <a:t> optimization is needed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42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STA All </a:t>
            </a:r>
            <a:r>
              <a:rPr lang="en-US" altLang="ko-KR" dirty="0" err="1" smtClean="0"/>
              <a:t>Ack</a:t>
            </a:r>
            <a:endParaRPr lang="en-US" altLang="ko-KR" dirty="0"/>
          </a:p>
          <a:p>
            <a:pPr lvl="1"/>
            <a:r>
              <a:rPr lang="en-US" altLang="ko-KR" dirty="0" smtClean="0"/>
              <a:t>In case of A-MPDUs from all AIDs are received successfully</a:t>
            </a:r>
            <a:r>
              <a:rPr lang="en-US" altLang="ko-KR" dirty="0"/>
              <a:t>, </a:t>
            </a:r>
            <a:r>
              <a:rPr lang="en-US" altLang="ko-KR" dirty="0" smtClean="0"/>
              <a:t>AP may use </a:t>
            </a:r>
            <a:r>
              <a:rPr lang="en-US" altLang="ko-KR" dirty="0"/>
              <a:t>a </a:t>
            </a:r>
            <a:r>
              <a:rPr lang="en-US" altLang="ko-KR" dirty="0" smtClean="0"/>
              <a:t>specific AID in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 to </a:t>
            </a:r>
            <a:r>
              <a:rPr lang="en-US" altLang="ko-KR" dirty="0"/>
              <a:t>indicate the all frames from all triggered STAs are successfully </a:t>
            </a:r>
            <a:r>
              <a:rPr lang="en-US" altLang="ko-KR" dirty="0" smtClean="0"/>
              <a:t>received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730" y="3353109"/>
            <a:ext cx="6128539" cy="302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28234</TotalTime>
  <Words>884</Words>
  <Application>Microsoft Office PowerPoint</Application>
  <PresentationFormat>화면 슬라이드 쇼(4:3)</PresentationFormat>
  <Paragraphs>75</Paragraphs>
  <Slides>12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Problem: BA length exceeds EIFS </vt:lpstr>
      <vt:lpstr>Recap: Multi-STA BA length selection</vt:lpstr>
      <vt:lpstr>Recap: Ack/BA mode for Multi-STA BA</vt:lpstr>
      <vt:lpstr>Recap: Multi-TID BA</vt:lpstr>
      <vt:lpstr>Multi-TID Ack (cont.)</vt:lpstr>
      <vt:lpstr>The Ack duration problem</vt:lpstr>
      <vt:lpstr>Additional Ack Optimization method</vt:lpstr>
      <vt:lpstr>Conclusion</vt:lpstr>
      <vt:lpstr>Straw Poll 2</vt:lpstr>
      <vt:lpstr>Reference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424</cp:revision>
  <dcterms:created xsi:type="dcterms:W3CDTF">2015-04-24T00:57:35Z</dcterms:created>
  <dcterms:modified xsi:type="dcterms:W3CDTF">2016-07-25T08:16:47Z</dcterms:modified>
</cp:coreProperties>
</file>