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81" r:id="rId2"/>
    <p:sldId id="257" r:id="rId3"/>
    <p:sldId id="286" r:id="rId4"/>
    <p:sldId id="282" r:id="rId5"/>
    <p:sldId id="287" r:id="rId6"/>
    <p:sldId id="258" r:id="rId7"/>
    <p:sldId id="284" r:id="rId8"/>
    <p:sldId id="283" r:id="rId9"/>
    <p:sldId id="259" r:id="rId10"/>
    <p:sldId id="261" r:id="rId11"/>
    <p:sldId id="260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88" r:id="rId22"/>
    <p:sldId id="285" r:id="rId23"/>
    <p:sldId id="290" r:id="rId24"/>
    <p:sldId id="292" r:id="rId25"/>
    <p:sldId id="289" r:id="rId26"/>
    <p:sldId id="293" r:id="rId27"/>
    <p:sldId id="294" r:id="rId28"/>
    <p:sldId id="291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8776" autoAdjust="0"/>
  </p:normalViewPr>
  <p:slideViewPr>
    <p:cSldViewPr snapToGrid="0">
      <p:cViewPr varScale="1">
        <p:scale>
          <a:sx n="95" d="100"/>
          <a:sy n="95" d="100"/>
        </p:scale>
        <p:origin x="813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1AFE9-7123-4EE6-94AE-47BB843F54D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0372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432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802.11-16/0960r0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AP access procedure for UL MU operation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2016-07-25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822575"/>
          <a:ext cx="7793037" cy="294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Document" r:id="rId4" imgW="8249468" imgH="2999233" progId="Word.Document.8">
                  <p:embed/>
                </p:oleObj>
              </mc:Choice>
              <mc:Fallback>
                <p:oleObj name="Document" r:id="rId4" imgW="8249468" imgH="29992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2575"/>
                        <a:ext cx="7793037" cy="294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 2. </a:t>
            </a:r>
            <a:r>
              <a:rPr lang="en-US" altLang="ko-KR" dirty="0" err="1" smtClean="0"/>
              <a:t>xIFS</a:t>
            </a:r>
            <a:r>
              <a:rPr lang="en-US" altLang="ko-KR" dirty="0" smtClean="0"/>
              <a:t> </a:t>
            </a:r>
            <a:r>
              <a:rPr lang="en-US" altLang="ko-KR" dirty="0"/>
              <a:t>sensing based Trigger Frame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Give a extremely high priority on Trigger Frame</a:t>
            </a:r>
          </a:p>
          <a:p>
            <a:r>
              <a:rPr lang="en-US" altLang="ko-KR" dirty="0" smtClean="0"/>
              <a:t>Trigger Frame transmission cannot be harmonized with conventional EDCA procedure</a:t>
            </a:r>
          </a:p>
          <a:p>
            <a:r>
              <a:rPr lang="en-US" altLang="ko-KR" dirty="0" smtClean="0"/>
              <a:t>AC of Trigger Frame could affect AIFS and TXOP only (no CW value)</a:t>
            </a:r>
          </a:p>
          <a:p>
            <a:r>
              <a:rPr lang="en-US" altLang="ko-KR" dirty="0" smtClean="0"/>
              <a:t>Fairness problems could occur</a:t>
            </a:r>
          </a:p>
          <a:p>
            <a:pPr lvl="1"/>
            <a:r>
              <a:rPr lang="en-US" altLang="ko-KR" dirty="0" smtClean="0"/>
              <a:t>Fairness between DL and UL</a:t>
            </a:r>
          </a:p>
          <a:p>
            <a:pPr lvl="1"/>
            <a:r>
              <a:rPr lang="en-US" altLang="ko-KR" dirty="0" smtClean="0"/>
              <a:t>Fairness between an AP and non-AP STAs</a:t>
            </a:r>
          </a:p>
          <a:p>
            <a:pPr lvl="1"/>
            <a:r>
              <a:rPr lang="en-US" altLang="ko-KR" dirty="0" smtClean="0"/>
              <a:t>Fairness among BSSs</a:t>
            </a:r>
          </a:p>
          <a:p>
            <a:pPr lvl="1"/>
            <a:r>
              <a:rPr lang="en-US" altLang="ko-KR" dirty="0"/>
              <a:t>Fairness </a:t>
            </a:r>
            <a:r>
              <a:rPr lang="en-US" altLang="ko-KR" dirty="0" smtClean="0"/>
              <a:t>between HE and Legacy</a:t>
            </a:r>
          </a:p>
        </p:txBody>
      </p:sp>
    </p:spTree>
    <p:extLst>
      <p:ext uri="{BB962C8B-B14F-4D97-AF65-F5344CB8AC3E}">
        <p14:creationId xmlns:p14="http://schemas.microsoft.com/office/powerpoint/2010/main" val="3586238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 3. Trigger </a:t>
            </a:r>
            <a:r>
              <a:rPr lang="en-US" altLang="ko-KR" dirty="0"/>
              <a:t>F</a:t>
            </a:r>
            <a:r>
              <a:rPr lang="en-US" altLang="ko-KR" dirty="0" smtClean="0"/>
              <a:t>rame transmission with Separate Back-off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4533899"/>
            <a:ext cx="7886700" cy="16430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Similar to AIFS sensing based Trigger Frame transmission but an AP performs back-off procedure based on its AC</a:t>
            </a:r>
          </a:p>
          <a:p>
            <a:r>
              <a:rPr lang="en-US" altLang="ko-KR" dirty="0" smtClean="0"/>
              <a:t>Method </a:t>
            </a:r>
            <a:r>
              <a:rPr lang="en-US" altLang="ko-KR" dirty="0"/>
              <a:t>of selecting AC is </a:t>
            </a:r>
            <a:r>
              <a:rPr lang="en-US" altLang="ko-KR" dirty="0" smtClean="0"/>
              <a:t>TBD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050" y="1690689"/>
            <a:ext cx="5625900" cy="300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95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583" y="1690378"/>
            <a:ext cx="4451862" cy="4176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 3. Trigger Frame transmission with Separate Back-off procedure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28650" y="1825625"/>
            <a:ext cx="3856264" cy="435133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If decision maker decides to transmit a Trigger Frame, an AP stops its EDCA procedure and performs back-off procedure based on its AC of the Trigger Frame</a:t>
            </a:r>
          </a:p>
          <a:p>
            <a:r>
              <a:rPr lang="en-US" altLang="ko-KR" dirty="0" smtClean="0"/>
              <a:t>After Back-off procedure, AP transmits its Trigger Frame and resumes EDCA</a:t>
            </a:r>
            <a:endParaRPr lang="ko-KR" altLang="en-US" dirty="0"/>
          </a:p>
        </p:txBody>
      </p:sp>
      <p:cxnSp>
        <p:nvCxnSpPr>
          <p:cNvPr id="6" name="직선 연결선 5"/>
          <p:cNvCxnSpPr/>
          <p:nvPr/>
        </p:nvCxnSpPr>
        <p:spPr>
          <a:xfrm>
            <a:off x="7820025" y="4676775"/>
            <a:ext cx="381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930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 3. Trigger Frame transmission with Separate Back-off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Concept of CSMA/CA is sustained on Trigger Frame transmission</a:t>
            </a:r>
          </a:p>
          <a:p>
            <a:r>
              <a:rPr lang="en-US" altLang="ko-KR" dirty="0" smtClean="0"/>
              <a:t>AC of Trigger Frame affects its channel access more relatively</a:t>
            </a:r>
          </a:p>
          <a:p>
            <a:r>
              <a:rPr lang="en-US" altLang="ko-KR" dirty="0" smtClean="0"/>
              <a:t>Trigger Frame transmission cannot be harmonized with conventional EDCA procedure</a:t>
            </a:r>
          </a:p>
          <a:p>
            <a:r>
              <a:rPr lang="en-US" altLang="ko-KR" dirty="0" smtClean="0"/>
              <a:t>Cannot provide fairness between DL EDCA Frame and Trigger Frame for UL</a:t>
            </a:r>
          </a:p>
          <a:p>
            <a:pPr lvl="1"/>
            <a:r>
              <a:rPr lang="en-US" altLang="ko-KR" dirty="0" smtClean="0"/>
              <a:t>No internal contention between DL EDCA and  Trigger Frame</a:t>
            </a:r>
          </a:p>
        </p:txBody>
      </p:sp>
    </p:spTree>
    <p:extLst>
      <p:ext uri="{BB962C8B-B14F-4D97-AF65-F5344CB8AC3E}">
        <p14:creationId xmlns:p14="http://schemas.microsoft.com/office/powerpoint/2010/main" val="2529698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 4. Winning AC based Trigger </a:t>
            </a:r>
            <a:r>
              <a:rPr lang="en-US" altLang="ko-KR" dirty="0"/>
              <a:t>F</a:t>
            </a:r>
            <a:r>
              <a:rPr lang="en-US" altLang="ko-KR" dirty="0" smtClean="0"/>
              <a:t>rame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4533899"/>
            <a:ext cx="7886700" cy="16430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After performing conventional EDCA procedure, an AP determines to transmit its DL Frame with winning AC(internal contention winner) or Trigger Frame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350" y="1690689"/>
            <a:ext cx="5541300" cy="300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113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 4. Winning AC based Trigger Frame transmission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4857751" cy="435133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After back-off value goes to 0 based on conventional EDCA, Decision Maker decides to transmit its DL frame of winning AC or a Trigger Frame</a:t>
            </a:r>
          </a:p>
          <a:p>
            <a:r>
              <a:rPr lang="en-US" altLang="ko-KR" dirty="0" smtClean="0"/>
              <a:t>If Decision Maker has decided to transmit a Trigger Frame, a DL frame of winning AC needs to participate in internal contention again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1512" y="1555830"/>
            <a:ext cx="2770808" cy="489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768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 4. Winning AC based Trigger Frame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 of Trigger Frame follows winning AC of DL internal contention</a:t>
            </a:r>
          </a:p>
          <a:p>
            <a:r>
              <a:rPr lang="en-US" altLang="ko-KR" dirty="0" smtClean="0"/>
              <a:t>Trigger Frame transmission is based on conventional EDCA procedure</a:t>
            </a:r>
          </a:p>
          <a:p>
            <a:r>
              <a:rPr lang="en-US" altLang="ko-KR" dirty="0" smtClean="0"/>
              <a:t>Cannot provide fairness between DL EDCA Frame and Trigger Frame for UL</a:t>
            </a:r>
          </a:p>
          <a:p>
            <a:pPr lvl="1"/>
            <a:r>
              <a:rPr lang="en-US" altLang="ko-KR" dirty="0" smtClean="0"/>
              <a:t>No internal contention between DL EDCA and Trigger Frame</a:t>
            </a:r>
          </a:p>
          <a:p>
            <a:r>
              <a:rPr lang="en-US" altLang="ko-KR" dirty="0" smtClean="0"/>
              <a:t>UL transmission cannot occur if there are no DL frame in AP queue</a:t>
            </a:r>
          </a:p>
        </p:txBody>
      </p:sp>
    </p:spTree>
    <p:extLst>
      <p:ext uri="{BB962C8B-B14F-4D97-AF65-F5344CB8AC3E}">
        <p14:creationId xmlns:p14="http://schemas.microsoft.com/office/powerpoint/2010/main" val="2917865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 5. Internal contention based Trigger </a:t>
            </a:r>
            <a:r>
              <a:rPr lang="en-US" altLang="ko-KR" dirty="0"/>
              <a:t>F</a:t>
            </a:r>
            <a:r>
              <a:rPr lang="en-US" altLang="ko-KR" dirty="0" smtClean="0"/>
              <a:t>rame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4533899"/>
            <a:ext cx="7886700" cy="1643063"/>
          </a:xfrm>
        </p:spPr>
        <p:txBody>
          <a:bodyPr>
            <a:normAutofit fontScale="92500"/>
          </a:bodyPr>
          <a:lstStyle/>
          <a:p>
            <a:r>
              <a:rPr lang="en-US" altLang="ko-KR" dirty="0" smtClean="0"/>
              <a:t>An AP generates back-off value for Trigger Frame channel access</a:t>
            </a:r>
          </a:p>
          <a:p>
            <a:r>
              <a:rPr lang="en-US" altLang="ko-KR" dirty="0" smtClean="0"/>
              <a:t>Based on generated </a:t>
            </a:r>
            <a:r>
              <a:rPr lang="en-US" altLang="ko-KR" dirty="0"/>
              <a:t>b</a:t>
            </a:r>
            <a:r>
              <a:rPr lang="en-US" altLang="ko-KR" dirty="0" smtClean="0"/>
              <a:t>ack-off values, Trigger Frame contends with other DL frames of conventional ACs to get TXOP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187" y="1640854"/>
            <a:ext cx="5657625" cy="301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139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 5. Internal contention based Trigger Frame transmission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28649" y="1825625"/>
            <a:ext cx="4572001" cy="435133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If Decision Maker decide to transmit Trigger Frame, AP generates its Back-off value of Trigger Frame and participates in internal contention</a:t>
            </a:r>
          </a:p>
          <a:p>
            <a:r>
              <a:rPr lang="en-US" altLang="ko-KR" dirty="0" smtClean="0"/>
              <a:t>When AC of Trigger Frame wins internal contention, AP transmits its Trigger Frame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925" y="1647189"/>
            <a:ext cx="3314700" cy="484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09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 5. Internal contention based Trigger Frame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Parameters of Trigger Frame AC might follow parameters of conventional ACs</a:t>
            </a:r>
          </a:p>
          <a:p>
            <a:r>
              <a:rPr lang="en-US" altLang="ko-KR" dirty="0" smtClean="0"/>
              <a:t>Trigger Frame transmission is harmonized with conventional EDCA procedure</a:t>
            </a:r>
          </a:p>
          <a:p>
            <a:r>
              <a:rPr lang="en-US" altLang="ko-KR" dirty="0" smtClean="0"/>
              <a:t>Provides fairness between DL EDCA Frame and Trigger Frame for UL</a:t>
            </a:r>
          </a:p>
          <a:p>
            <a:r>
              <a:rPr lang="en-US" altLang="ko-KR" dirty="0" smtClean="0"/>
              <a:t>Immediate Trigger Frame transmission is hardly supported</a:t>
            </a:r>
          </a:p>
        </p:txBody>
      </p:sp>
    </p:spTree>
    <p:extLst>
      <p:ext uri="{BB962C8B-B14F-4D97-AF65-F5344CB8AC3E}">
        <p14:creationId xmlns:p14="http://schemas.microsoft.com/office/powerpoint/2010/main" val="259025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AP could determine its trigger frame transmission</a:t>
            </a:r>
          </a:p>
          <a:p>
            <a:pPr lvl="1"/>
            <a:r>
              <a:rPr lang="en-US" altLang="ko-KR" dirty="0"/>
              <a:t>MU UL decision </a:t>
            </a:r>
            <a:r>
              <a:rPr lang="en-US" altLang="ko-KR" dirty="0" smtClean="0"/>
              <a:t>maker determines its UL transmission</a:t>
            </a:r>
          </a:p>
          <a:p>
            <a:pPr lvl="1"/>
            <a:r>
              <a:rPr lang="en-US" altLang="ko-KR" dirty="0" smtClean="0"/>
              <a:t>MU UL </a:t>
            </a:r>
            <a:r>
              <a:rPr lang="en-US" altLang="ko-KR" dirty="0"/>
              <a:t>d</a:t>
            </a:r>
            <a:r>
              <a:rPr lang="en-US" altLang="ko-KR" dirty="0" smtClean="0"/>
              <a:t>ecision maker design could be either an implementation issue or a standard issue</a:t>
            </a:r>
          </a:p>
          <a:p>
            <a:pPr lvl="1"/>
            <a:r>
              <a:rPr lang="en-US" altLang="ko-KR" dirty="0" smtClean="0"/>
              <a:t>MU UL decision maker might be related to BSR information</a:t>
            </a:r>
          </a:p>
          <a:p>
            <a:r>
              <a:rPr lang="en-US" altLang="ko-KR" dirty="0" smtClean="0"/>
              <a:t>After decision making, the AP could transmit trigger frame with several possible solutions of Trigger Frame channel access</a:t>
            </a:r>
          </a:p>
          <a:p>
            <a:pPr lvl="1"/>
            <a:r>
              <a:rPr lang="en-US" altLang="ko-KR" dirty="0" smtClean="0"/>
              <a:t>Depending on logical place and time of decision making, possible procedures vary</a:t>
            </a:r>
          </a:p>
          <a:p>
            <a:pPr lvl="1"/>
            <a:r>
              <a:rPr lang="en-US" altLang="ko-KR" dirty="0" smtClean="0"/>
              <a:t>Trigger Frame channel access is considered in this submission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Queueing Trigger Frame in AC queue is simple to implement but there are issue scheduling validity</a:t>
            </a:r>
            <a:endParaRPr lang="ko-KR" altLang="en-US" dirty="0" smtClean="0"/>
          </a:p>
          <a:p>
            <a:r>
              <a:rPr lang="en-US" altLang="ko-KR" dirty="0" smtClean="0"/>
              <a:t>If trigger scheduling (decision maker design) is implementation issue, second(</a:t>
            </a:r>
            <a:r>
              <a:rPr lang="en-US" altLang="ko-KR" dirty="0" err="1" smtClean="0"/>
              <a:t>xIFS</a:t>
            </a:r>
            <a:r>
              <a:rPr lang="en-US" altLang="ko-KR" dirty="0" smtClean="0"/>
              <a:t> sensing based) and third(Separate Back-off for Trigger Frame) options cannot prevent Trigger Frame Spamming</a:t>
            </a:r>
          </a:p>
          <a:p>
            <a:r>
              <a:rPr lang="en-US" altLang="ko-KR" dirty="0" smtClean="0"/>
              <a:t>Winning AC based method is not so hard to implement but UL MU cannot be performed if there are no DL data in AP</a:t>
            </a:r>
          </a:p>
          <a:p>
            <a:r>
              <a:rPr lang="en-US" altLang="ko-KR" dirty="0" smtClean="0"/>
              <a:t>Last option provides a opportunistic scheduling between DL and UL but it requires modification on EDCA virtual contention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Draft P802.11REVmc_D5.0 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11-16/0662r02 </a:t>
            </a:r>
            <a:r>
              <a:rPr lang="en-US" altLang="ko-KR" sz="2000" dirty="0"/>
              <a:t>“Further consideration on channel access rule to facilitate MU transmission opportunity”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</a:t>
            </a:r>
            <a:r>
              <a:rPr lang="en-US" altLang="ko-KR" sz="2000" dirty="0" smtClean="0"/>
              <a:t>] 11-15/0132r17 “Spec Framework”</a:t>
            </a:r>
          </a:p>
          <a:p>
            <a:pPr marL="0" indent="0">
              <a:buNone/>
            </a:pPr>
            <a:r>
              <a:rPr lang="en-US" altLang="ko-KR" sz="2000" dirty="0" smtClean="0"/>
              <a:t>[4] Draft P802.11ax_D0.2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5978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think that </a:t>
            </a:r>
            <a:r>
              <a:rPr lang="en-US" altLang="ko-KR" dirty="0" smtClean="0"/>
              <a:t>‘AP </a:t>
            </a:r>
            <a:r>
              <a:rPr lang="en-US" altLang="ko-KR" dirty="0"/>
              <a:t>access procedure for UL MU </a:t>
            </a:r>
            <a:r>
              <a:rPr lang="en-US" altLang="ko-KR" dirty="0" smtClean="0"/>
              <a:t>operation’(, </a:t>
            </a:r>
            <a:r>
              <a:rPr lang="en-US" altLang="ko-KR" dirty="0" smtClean="0"/>
              <a:t>i.e., Trigger Frame channel access) needs to be defined in the standard?</a:t>
            </a:r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/>
              <a:t>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8390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prefer? (Vote can be casted multiple times)</a:t>
            </a:r>
          </a:p>
          <a:p>
            <a:pPr lvl="1"/>
            <a:r>
              <a:rPr lang="en-US" altLang="ko-KR" dirty="0"/>
              <a:t>Opt 1. Queue Trigger Frame into queue of determined </a:t>
            </a:r>
            <a:r>
              <a:rPr lang="en-US" altLang="ko-KR" dirty="0" smtClean="0"/>
              <a:t>AC (</a:t>
            </a:r>
            <a:r>
              <a:rPr lang="en-US" altLang="ko-KR" dirty="0"/>
              <a:t>Y/N/A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Opt </a:t>
            </a:r>
            <a:r>
              <a:rPr lang="en-US" altLang="ko-KR" dirty="0"/>
              <a:t>2. </a:t>
            </a:r>
            <a:r>
              <a:rPr lang="en-US" altLang="ko-KR" dirty="0" err="1"/>
              <a:t>xIFS</a:t>
            </a:r>
            <a:r>
              <a:rPr lang="en-US" altLang="ko-KR" dirty="0"/>
              <a:t> sensing based Trigger Frame </a:t>
            </a:r>
            <a:r>
              <a:rPr lang="en-US" altLang="ko-KR" dirty="0" smtClean="0"/>
              <a:t>transmission (Y/N/A)</a:t>
            </a:r>
          </a:p>
          <a:p>
            <a:pPr lvl="1"/>
            <a:r>
              <a:rPr lang="en-US" altLang="ko-KR" dirty="0"/>
              <a:t>Opt 3. Trigger Frame transmission with Separate Back-off </a:t>
            </a:r>
            <a:r>
              <a:rPr lang="en-US" altLang="ko-KR" dirty="0" smtClean="0"/>
              <a:t>procedure (</a:t>
            </a:r>
            <a:r>
              <a:rPr lang="en-US" altLang="ko-KR" dirty="0"/>
              <a:t>Y/N/A)</a:t>
            </a:r>
          </a:p>
          <a:p>
            <a:pPr lvl="1"/>
            <a:r>
              <a:rPr lang="en-US" altLang="ko-KR" dirty="0" smtClean="0"/>
              <a:t>Opt </a:t>
            </a:r>
            <a:r>
              <a:rPr lang="en-US" altLang="ko-KR" dirty="0"/>
              <a:t>4. Winning AC based Trigger Frame </a:t>
            </a:r>
            <a:r>
              <a:rPr lang="en-US" altLang="ko-KR" dirty="0" smtClean="0"/>
              <a:t>transmission</a:t>
            </a:r>
            <a:r>
              <a:rPr lang="en-US" altLang="ko-KR" dirty="0"/>
              <a:t> (Y/N/A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/>
              <a:t>Opt 5. Internal contention based Trigger Frame </a:t>
            </a:r>
            <a:r>
              <a:rPr lang="en-US" altLang="ko-KR" dirty="0" smtClean="0"/>
              <a:t>transmission</a:t>
            </a:r>
            <a:r>
              <a:rPr lang="en-US" altLang="ko-KR" dirty="0"/>
              <a:t> (Y/N/A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30206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 (Opt. 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text to 802.11ax Draft?</a:t>
            </a:r>
          </a:p>
          <a:p>
            <a:pPr lvl="1"/>
            <a:r>
              <a:rPr lang="en-US" altLang="ko-KR" dirty="0" smtClean="0"/>
              <a:t>25.5.2.2.3 AP access procedure for UL MU operation</a:t>
            </a:r>
          </a:p>
          <a:p>
            <a:pPr lvl="2"/>
            <a:r>
              <a:rPr lang="en-US" altLang="ko-KR" dirty="0" smtClean="0"/>
              <a:t>When the AP decides to get UL MU TXOP, the AP</a:t>
            </a:r>
            <a:r>
              <a:rPr lang="ko-KR" altLang="en-US" dirty="0" smtClean="0"/>
              <a:t> </a:t>
            </a:r>
            <a:r>
              <a:rPr lang="en-US" altLang="ko-KR" dirty="0" smtClean="0"/>
              <a:t>generates a Trigger Frame and put the Trigger Frame into the queue of the chosen AC.</a:t>
            </a:r>
          </a:p>
          <a:p>
            <a:pPr lvl="1"/>
            <a:r>
              <a:rPr lang="en-US" altLang="ko-KR" dirty="0" smtClean="0"/>
              <a:t>Yes</a:t>
            </a:r>
          </a:p>
          <a:p>
            <a:pPr lvl="1"/>
            <a:r>
              <a:rPr lang="en-US" altLang="ko-KR" dirty="0" smtClean="0"/>
              <a:t>No</a:t>
            </a:r>
          </a:p>
          <a:p>
            <a:pPr lvl="1"/>
            <a:r>
              <a:rPr lang="en-US" altLang="ko-KR" dirty="0" smtClean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322712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 (Opt. 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text to 802.11ax Draft?</a:t>
            </a:r>
          </a:p>
          <a:p>
            <a:pPr lvl="1"/>
            <a:r>
              <a:rPr lang="en-US" altLang="ko-KR" dirty="0" smtClean="0"/>
              <a:t>25.5.2.2.3 AP access procedure for UL MU operation</a:t>
            </a:r>
          </a:p>
          <a:p>
            <a:pPr lvl="2"/>
            <a:r>
              <a:rPr lang="en-US" altLang="ko-KR" dirty="0" smtClean="0"/>
              <a:t>When the AP decides to get UL MU TXOP, the AP</a:t>
            </a:r>
            <a:r>
              <a:rPr lang="ko-KR" altLang="en-US" dirty="0" smtClean="0"/>
              <a:t> </a:t>
            </a:r>
            <a:r>
              <a:rPr lang="en-US" altLang="ko-KR" dirty="0" smtClean="0"/>
              <a:t>starts its Trigger Frame transmission after CS mechanism determines that the medium is idle for </a:t>
            </a:r>
            <a:r>
              <a:rPr lang="en-US" altLang="ko-KR" dirty="0" err="1" smtClean="0"/>
              <a:t>xIFS</a:t>
            </a:r>
            <a:r>
              <a:rPr lang="en-US" altLang="ko-KR" dirty="0" smtClean="0"/>
              <a:t>(PIFS </a:t>
            </a:r>
            <a:r>
              <a:rPr lang="en-US" altLang="ko-KR" dirty="0"/>
              <a:t>or AIFS, TBD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Yes</a:t>
            </a:r>
          </a:p>
          <a:p>
            <a:pPr lvl="1"/>
            <a:r>
              <a:rPr lang="en-US" altLang="ko-KR" dirty="0" smtClean="0"/>
              <a:t>No</a:t>
            </a:r>
          </a:p>
          <a:p>
            <a:pPr lvl="1"/>
            <a:r>
              <a:rPr lang="en-US" altLang="ko-KR" dirty="0" smtClean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676392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 (Opt. 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text to 802.11ax Draft?</a:t>
            </a:r>
          </a:p>
          <a:p>
            <a:pPr lvl="1"/>
            <a:r>
              <a:rPr lang="en-US" altLang="ko-KR" dirty="0" smtClean="0"/>
              <a:t>25.5.2.2.3 AP access procedure for UL MU operation</a:t>
            </a:r>
          </a:p>
          <a:p>
            <a:pPr lvl="2"/>
            <a:r>
              <a:rPr lang="en-US" altLang="ko-KR" dirty="0" smtClean="0"/>
              <a:t>When the AP decides to get UL MU TXOP, the AP stops its EDCA back-off procedure and</a:t>
            </a:r>
            <a:r>
              <a:rPr lang="ko-KR" altLang="en-US" dirty="0" smtClean="0"/>
              <a:t> </a:t>
            </a:r>
            <a:r>
              <a:rPr lang="en-US" altLang="ko-KR" dirty="0" smtClean="0"/>
              <a:t>starts a new back-off procedure for Trigger Frame</a:t>
            </a:r>
            <a:r>
              <a:rPr lang="en-US" altLang="ko-KR" dirty="0"/>
              <a:t> based </a:t>
            </a:r>
            <a:r>
              <a:rPr lang="en-US" altLang="ko-KR" dirty="0" smtClean="0"/>
              <a:t>on the </a:t>
            </a:r>
            <a:r>
              <a:rPr lang="en-US" altLang="ko-KR" dirty="0"/>
              <a:t>chosen AC</a:t>
            </a:r>
            <a:r>
              <a:rPr lang="en-US" altLang="ko-KR" dirty="0" smtClean="0"/>
              <a:t>. After the Trigger Frame transmission, the AP resumes DL EDCA procedure.</a:t>
            </a:r>
          </a:p>
          <a:p>
            <a:pPr lvl="1"/>
            <a:r>
              <a:rPr lang="en-US" altLang="ko-KR" dirty="0" smtClean="0"/>
              <a:t>Yes</a:t>
            </a:r>
          </a:p>
          <a:p>
            <a:pPr lvl="1"/>
            <a:r>
              <a:rPr lang="en-US" altLang="ko-KR" dirty="0" smtClean="0"/>
              <a:t>No</a:t>
            </a:r>
          </a:p>
          <a:p>
            <a:pPr lvl="1"/>
            <a:r>
              <a:rPr lang="en-US" altLang="ko-KR" dirty="0" smtClean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621958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 (Opt. 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text to 802.11ax Draft?</a:t>
            </a:r>
          </a:p>
          <a:p>
            <a:pPr lvl="1"/>
            <a:r>
              <a:rPr lang="en-US" altLang="ko-KR" dirty="0" smtClean="0"/>
              <a:t>25.5.2.2.3 AP access procedure for UL MU operation</a:t>
            </a:r>
          </a:p>
          <a:p>
            <a:pPr lvl="2"/>
            <a:r>
              <a:rPr lang="en-US" altLang="ko-KR" dirty="0" smtClean="0"/>
              <a:t>When the AP get an opportunity to transmit a DL PPDU as a result of EDCA procedure, the AP could transmit a </a:t>
            </a:r>
            <a:r>
              <a:rPr lang="en-US" altLang="ko-KR" dirty="0"/>
              <a:t>T</a:t>
            </a:r>
            <a:r>
              <a:rPr lang="en-US" altLang="ko-KR" dirty="0" smtClean="0"/>
              <a:t>rigger Frame instead of the DL PPDU.</a:t>
            </a:r>
          </a:p>
          <a:p>
            <a:pPr lvl="1"/>
            <a:r>
              <a:rPr lang="en-US" altLang="ko-KR" dirty="0" smtClean="0"/>
              <a:t>Yes</a:t>
            </a:r>
          </a:p>
          <a:p>
            <a:pPr lvl="1"/>
            <a:r>
              <a:rPr lang="en-US" altLang="ko-KR" dirty="0" smtClean="0"/>
              <a:t>No</a:t>
            </a:r>
          </a:p>
          <a:p>
            <a:pPr lvl="1"/>
            <a:r>
              <a:rPr lang="en-US" altLang="ko-KR" dirty="0" smtClean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998670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 (Opt. 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text to 802.11ax Draft?</a:t>
            </a:r>
          </a:p>
          <a:p>
            <a:pPr lvl="1"/>
            <a:r>
              <a:rPr lang="en-US" altLang="ko-KR" dirty="0" smtClean="0"/>
              <a:t>25.5.2.2.3 AP access procedure for UL MU operation</a:t>
            </a:r>
          </a:p>
          <a:p>
            <a:pPr lvl="2"/>
            <a:r>
              <a:rPr lang="en-US" altLang="ko-KR" dirty="0" smtClean="0"/>
              <a:t>When the AP decides to get UL MU TXOP, the AP generates a back-off value based on the chosen AC of Trigger Frame. The AP decreases the generated back-off value together with the back-off values of other access categories simultaneously. If the generated back-off value of the Trigger Frame becomes 0, then the AP shall transmit the Trigger Frame for UL MU operation.</a:t>
            </a:r>
            <a:endParaRPr lang="en-US" altLang="ko-KR" dirty="0"/>
          </a:p>
          <a:p>
            <a:pPr lvl="1"/>
            <a:r>
              <a:rPr lang="en-US" altLang="ko-KR" dirty="0" smtClean="0"/>
              <a:t>Yes</a:t>
            </a:r>
          </a:p>
          <a:p>
            <a:pPr lvl="1"/>
            <a:r>
              <a:rPr lang="en-US" altLang="ko-KR" dirty="0" smtClean="0"/>
              <a:t>No</a:t>
            </a:r>
          </a:p>
          <a:p>
            <a:pPr lvl="1"/>
            <a:r>
              <a:rPr lang="en-US" altLang="ko-KR" dirty="0" smtClean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38118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of Legacy 802.11[1]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EDCA or DCF (Internal collision in EDCA)</a:t>
            </a:r>
          </a:p>
          <a:p>
            <a:pPr lvl="1"/>
            <a:r>
              <a:rPr lang="en-US" altLang="ko-KR" dirty="0" smtClean="0"/>
              <a:t>DIFS or AIFS sensing time after successful transmission</a:t>
            </a:r>
          </a:p>
          <a:p>
            <a:pPr lvl="1"/>
            <a:r>
              <a:rPr lang="en-US" altLang="ko-KR" dirty="0"/>
              <a:t>DIFS or </a:t>
            </a:r>
            <a:r>
              <a:rPr lang="en-US" altLang="ko-KR" dirty="0" smtClean="0"/>
              <a:t>AIFS + back-off after failed transmission</a:t>
            </a:r>
          </a:p>
          <a:p>
            <a:r>
              <a:rPr lang="en-US" altLang="ko-KR" dirty="0" smtClean="0"/>
              <a:t>Channel Access after SIFS duration</a:t>
            </a:r>
          </a:p>
          <a:p>
            <a:pPr lvl="1"/>
            <a:r>
              <a:rPr lang="en-US" altLang="ko-KR" dirty="0" smtClean="0"/>
              <a:t>Response frames (e.g.,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frame, CTS, poll, etc.)</a:t>
            </a:r>
          </a:p>
          <a:p>
            <a:pPr lvl="1"/>
            <a:r>
              <a:rPr lang="en-US" altLang="ko-KR" dirty="0" smtClean="0"/>
              <a:t>Subsequent frames of fragment burst</a:t>
            </a:r>
          </a:p>
          <a:p>
            <a:pPr lvl="1"/>
            <a:r>
              <a:rPr lang="en-US" altLang="ko-KR" dirty="0" smtClean="0"/>
              <a:t>Subsequent frames in PSMP sequence</a:t>
            </a:r>
          </a:p>
          <a:p>
            <a:r>
              <a:rPr lang="en-US" altLang="ko-KR" dirty="0" smtClean="0"/>
              <a:t>PIFS based channel Access</a:t>
            </a:r>
          </a:p>
          <a:p>
            <a:pPr lvl="1"/>
            <a:r>
              <a:rPr lang="en-US" altLang="ko-KR" dirty="0" smtClean="0"/>
              <a:t>TXOP holder’s frame after first transmission success in an EDCA TXOP</a:t>
            </a:r>
          </a:p>
          <a:p>
            <a:pPr lvl="1"/>
            <a:r>
              <a:rPr lang="en-US" altLang="ko-KR" dirty="0" smtClean="0"/>
              <a:t>For some management frames (e.g., TIM, PSMP, etc.)</a:t>
            </a:r>
          </a:p>
          <a:p>
            <a:pPr lvl="1"/>
            <a:r>
              <a:rPr lang="en-US" altLang="ko-KR" dirty="0" smtClean="0"/>
              <a:t>PIFS sensing for secondary channels in wideband operation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851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of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AP could determine access category of Trigger Frame channel access</a:t>
            </a:r>
          </a:p>
          <a:p>
            <a:pPr lvl="1"/>
            <a:r>
              <a:rPr lang="en-US" altLang="ko-KR" dirty="0"/>
              <a:t>Allow the AP to choose any access category for contending to send the trigger </a:t>
            </a:r>
            <a:r>
              <a:rPr lang="en-US" altLang="ko-KR" dirty="0" smtClean="0"/>
              <a:t>frame</a:t>
            </a:r>
            <a:br>
              <a:rPr lang="en-US" altLang="ko-KR" dirty="0" smtClean="0"/>
            </a:br>
            <a:r>
              <a:rPr lang="en-US" altLang="ko-KR" dirty="0" smtClean="0"/>
              <a:t>•</a:t>
            </a:r>
            <a:r>
              <a:rPr lang="en-US" altLang="ko-KR" dirty="0"/>
              <a:t>	The chosen AC may give to the AP higher priority in accessing the channel compared to its associated </a:t>
            </a:r>
            <a:r>
              <a:rPr lang="en-US" altLang="ko-KR" dirty="0" smtClean="0"/>
              <a:t>STAs [2][3]</a:t>
            </a:r>
            <a:endParaRPr lang="en-US" altLang="ko-KR" dirty="0"/>
          </a:p>
          <a:p>
            <a:r>
              <a:rPr lang="en-US" altLang="ko-KR" dirty="0" smtClean="0"/>
              <a:t>What does “Allow the AP to choose any access category </a:t>
            </a:r>
            <a:r>
              <a:rPr lang="en-US" altLang="ko-KR" dirty="0"/>
              <a:t>for contending to send the trigger </a:t>
            </a:r>
            <a:r>
              <a:rPr lang="en-US" altLang="ko-KR" dirty="0" smtClean="0"/>
              <a:t>frame” mean?</a:t>
            </a:r>
          </a:p>
          <a:p>
            <a:pPr lvl="1"/>
            <a:r>
              <a:rPr lang="en-US" altLang="ko-KR" dirty="0" smtClean="0"/>
              <a:t>Specific procedures need to be determined for Trigger Frame Channel Access as legacy 802.11 standards have defined</a:t>
            </a:r>
          </a:p>
          <a:p>
            <a:pPr lvl="1"/>
            <a:r>
              <a:rPr lang="en-US" altLang="ko-KR" dirty="0" smtClean="0"/>
              <a:t>The specific procedures should be specified in 25.5.2.2.3 ‘AP access procedure for UL MU operation’ of Draft 2.0[4]</a:t>
            </a:r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of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Unclear points regarding Trigger Frame channel access in  SFD</a:t>
            </a:r>
          </a:p>
          <a:p>
            <a:pPr lvl="1"/>
            <a:r>
              <a:rPr lang="en-US" altLang="ko-KR" dirty="0" smtClean="0"/>
              <a:t>Does an AP put trigger frame to any queue of chosen AC? (Trigger Frame is considered as a data frame from a channel access point of view)</a:t>
            </a:r>
          </a:p>
          <a:p>
            <a:pPr lvl="1"/>
            <a:r>
              <a:rPr lang="en-US" altLang="ko-KR" dirty="0" smtClean="0"/>
              <a:t>Or does an AP transmit </a:t>
            </a:r>
            <a:r>
              <a:rPr lang="en-US" altLang="ko-KR" dirty="0"/>
              <a:t>T</a:t>
            </a:r>
            <a:r>
              <a:rPr lang="en-US" altLang="ko-KR" dirty="0" smtClean="0"/>
              <a:t>rigger Frame anytime by using AIFS sensing during TXOP duration of chosen AC? (similar to certain management frames)</a:t>
            </a:r>
          </a:p>
          <a:p>
            <a:pPr lvl="1"/>
            <a:r>
              <a:rPr lang="en-US" altLang="ko-KR" dirty="0" smtClean="0"/>
              <a:t>Or is independent back-off counter needed for Trigger Frame channel access procedure?</a:t>
            </a:r>
          </a:p>
          <a:p>
            <a:pPr lvl="1"/>
            <a:r>
              <a:rPr lang="en-US" altLang="ko-KR" dirty="0" smtClean="0"/>
              <a:t>Is internal contention used for Trigger Frame? (EDCA modification for Trigger Frame channel access)</a:t>
            </a:r>
          </a:p>
          <a:p>
            <a:pPr lvl="1"/>
            <a:r>
              <a:rPr lang="en-US" altLang="ko-KR" dirty="0" smtClean="0"/>
              <a:t>Etc.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4768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 1. Queue Trigger Frame into queue of determined AC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76724" y="1763689"/>
            <a:ext cx="4238625" cy="4413274"/>
          </a:xfrm>
        </p:spPr>
        <p:txBody>
          <a:bodyPr/>
          <a:lstStyle/>
          <a:p>
            <a:r>
              <a:rPr lang="en-US" altLang="ko-KR" dirty="0" smtClean="0"/>
              <a:t>After an AP determined to perform UL MU procedure, the AP determines AC of the Trigger Frame and queues the Trigger Frame in the queue of chosen AC</a:t>
            </a:r>
          </a:p>
          <a:p>
            <a:r>
              <a:rPr lang="en-US" altLang="ko-KR" dirty="0" smtClean="0"/>
              <a:t>Contents of Trigger Frame could not be modified after it is queued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273" y="1634341"/>
            <a:ext cx="3384000" cy="446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0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 1. Queue Trigger Frame into queue of determined AC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Time gap between Trigger Frame transmission and Trigger Scheduling could be </a:t>
            </a:r>
            <a:r>
              <a:rPr lang="en-US" altLang="ko-KR" dirty="0" smtClean="0"/>
              <a:t>severe (Validity of UL Schedule)</a:t>
            </a:r>
            <a:endParaRPr lang="en-US" altLang="ko-KR" dirty="0"/>
          </a:p>
          <a:p>
            <a:r>
              <a:rPr lang="en-US" altLang="ko-KR" dirty="0"/>
              <a:t>Easy to </a:t>
            </a:r>
            <a:r>
              <a:rPr lang="en-US" altLang="ko-KR" dirty="0" smtClean="0"/>
              <a:t>implementation</a:t>
            </a:r>
            <a:endParaRPr lang="ko-KR" altLang="en-US" dirty="0"/>
          </a:p>
          <a:p>
            <a:r>
              <a:rPr lang="en-US" altLang="ko-KR" dirty="0"/>
              <a:t>Fairness problems could occur</a:t>
            </a:r>
          </a:p>
          <a:p>
            <a:pPr lvl="1"/>
            <a:r>
              <a:rPr lang="en-US" altLang="ko-KR" dirty="0" smtClean="0"/>
              <a:t>Fairness between DL and UL (If an AP queues too many Trigger Frames in its queues of each)</a:t>
            </a:r>
          </a:p>
          <a:p>
            <a:pPr lvl="1"/>
            <a:r>
              <a:rPr lang="en-US" altLang="ko-KR" dirty="0"/>
              <a:t>Fairness between HE and </a:t>
            </a:r>
            <a:r>
              <a:rPr lang="en-US" altLang="ko-KR" dirty="0" smtClean="0"/>
              <a:t>Legacy</a:t>
            </a:r>
            <a:endParaRPr lang="en-US" altLang="ko-KR" dirty="0"/>
          </a:p>
          <a:p>
            <a:r>
              <a:rPr lang="en-US" altLang="ko-KR" dirty="0" smtClean="0"/>
              <a:t>Although fairness problem could be solved by nice implementation, UL schedule validity is the problem that cannot be solved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1332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 2. </a:t>
            </a:r>
            <a:r>
              <a:rPr lang="en-US" altLang="ko-KR" dirty="0" err="1" smtClean="0"/>
              <a:t>xIFS</a:t>
            </a:r>
            <a:r>
              <a:rPr lang="en-US" altLang="ko-KR" dirty="0" smtClean="0"/>
              <a:t> </a:t>
            </a:r>
            <a:r>
              <a:rPr lang="en-US" altLang="ko-KR" dirty="0"/>
              <a:t>sensing </a:t>
            </a:r>
            <a:r>
              <a:rPr lang="en-US" altLang="ko-KR" dirty="0" smtClean="0"/>
              <a:t>based Trigger </a:t>
            </a:r>
            <a:r>
              <a:rPr lang="en-US" altLang="ko-KR" dirty="0"/>
              <a:t>F</a:t>
            </a:r>
            <a:r>
              <a:rPr lang="en-US" altLang="ko-KR" dirty="0" smtClean="0"/>
              <a:t>rame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4533899"/>
            <a:ext cx="7886700" cy="1643063"/>
          </a:xfrm>
        </p:spPr>
        <p:txBody>
          <a:bodyPr/>
          <a:lstStyle/>
          <a:p>
            <a:r>
              <a:rPr lang="en-US" altLang="ko-KR" dirty="0" smtClean="0"/>
              <a:t>Sensing time of PIFS or AIFS(Method of selecting AC is TBD) after Trigger Interrupt is required for an AP to transmit a Trigger Frame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225" y="1609646"/>
            <a:ext cx="5033700" cy="300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67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 2. </a:t>
            </a:r>
            <a:r>
              <a:rPr lang="en-US" altLang="ko-KR" dirty="0" err="1" smtClean="0"/>
              <a:t>xIFS</a:t>
            </a:r>
            <a:r>
              <a:rPr lang="en-US" altLang="ko-KR" dirty="0" smtClean="0"/>
              <a:t> </a:t>
            </a:r>
            <a:r>
              <a:rPr lang="en-US" altLang="ko-KR" dirty="0"/>
              <a:t>sensing </a:t>
            </a:r>
            <a:r>
              <a:rPr lang="en-US" altLang="ko-KR" dirty="0" smtClean="0"/>
              <a:t>based Trigger </a:t>
            </a:r>
            <a:r>
              <a:rPr lang="en-US" altLang="ko-KR" dirty="0"/>
              <a:t>F</a:t>
            </a:r>
            <a:r>
              <a:rPr lang="en-US" altLang="ko-KR" dirty="0" smtClean="0"/>
              <a:t>rame transmission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28650" y="1825625"/>
            <a:ext cx="3856264" cy="435133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If decision maker decide to transmit a Trigger Frame, an AP stops its EDCA procedure and sense its channel during </a:t>
            </a:r>
            <a:r>
              <a:rPr lang="en-US" altLang="ko-KR" dirty="0" err="1" smtClean="0"/>
              <a:t>xIFS</a:t>
            </a:r>
            <a:r>
              <a:rPr lang="en-US" altLang="ko-KR" dirty="0" smtClean="0"/>
              <a:t> duration.</a:t>
            </a:r>
          </a:p>
          <a:p>
            <a:r>
              <a:rPr lang="en-US" altLang="ko-KR" dirty="0" smtClean="0"/>
              <a:t>If the channel is idle during </a:t>
            </a:r>
            <a:r>
              <a:rPr lang="en-US" altLang="ko-KR" dirty="0" err="1" smtClean="0"/>
              <a:t>xIFS</a:t>
            </a:r>
            <a:r>
              <a:rPr lang="en-US" altLang="ko-KR" dirty="0" smtClean="0"/>
              <a:t>, an AP transmits its Trigger Frame without back-off and resumes EDCA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914" y="1690689"/>
            <a:ext cx="4451200" cy="417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445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7786</TotalTime>
  <Words>1639</Words>
  <Application>Microsoft Office PowerPoint</Application>
  <PresentationFormat>화면 슬라이드 쇼(4:3)</PresentationFormat>
  <Paragraphs>154</Paragraphs>
  <Slides>28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4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Channel Access of Legacy 802.11[1]</vt:lpstr>
      <vt:lpstr>Channel Access of Trigger Frame</vt:lpstr>
      <vt:lpstr>Channel Access of Trigger Frame</vt:lpstr>
      <vt:lpstr>Opt 1. Queue Trigger Frame into queue of determined AC</vt:lpstr>
      <vt:lpstr>Opt 1. Queue Trigger Frame into queue of determined AC</vt:lpstr>
      <vt:lpstr>Opt 2. xIFS sensing based Trigger Frame transmission</vt:lpstr>
      <vt:lpstr>Opt 2. xIFS sensing based Trigger Frame transmission</vt:lpstr>
      <vt:lpstr>Opt 2. xIFS sensing based Trigger Frame transmission</vt:lpstr>
      <vt:lpstr>Opt 3. Trigger Frame transmission with Separate Back-off procedure</vt:lpstr>
      <vt:lpstr>Opt 3. Trigger Frame transmission with Separate Back-off procedure</vt:lpstr>
      <vt:lpstr>Opt 3. Trigger Frame transmission with Separate Back-off procedure</vt:lpstr>
      <vt:lpstr>Opt 4. Winning AC based Trigger Frame transmission</vt:lpstr>
      <vt:lpstr>Opt 4. Winning AC based Trigger Frame transmission</vt:lpstr>
      <vt:lpstr>Opt 4. Winning AC based Trigger Frame transmission</vt:lpstr>
      <vt:lpstr>Opt 5. Internal contention based Trigger Frame transmission</vt:lpstr>
      <vt:lpstr>Opt 5. Internal contention based Trigger Frame transmission</vt:lpstr>
      <vt:lpstr>Opt 5. Internal contention based Trigger Frame transmission</vt:lpstr>
      <vt:lpstr>Conclusions</vt:lpstr>
      <vt:lpstr>References</vt:lpstr>
      <vt:lpstr>Straw poll 1</vt:lpstr>
      <vt:lpstr>Straw poll 2</vt:lpstr>
      <vt:lpstr>Straw poll 3 (Opt. 1)</vt:lpstr>
      <vt:lpstr>Straw poll 3 (Opt. 2)</vt:lpstr>
      <vt:lpstr>Straw poll 3 (Opt. 3)</vt:lpstr>
      <vt:lpstr>Straw poll 3 (Opt. 4)</vt:lpstr>
      <vt:lpstr>Straw poll 3 (Opt. 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71</cp:revision>
  <dcterms:created xsi:type="dcterms:W3CDTF">2016-07-06T00:57:14Z</dcterms:created>
  <dcterms:modified xsi:type="dcterms:W3CDTF">2016-07-25T08:07:28Z</dcterms:modified>
</cp:coreProperties>
</file>