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3"/>
  </p:notesMasterIdLst>
  <p:sldIdLst>
    <p:sldId id="257" r:id="rId2"/>
    <p:sldId id="304" r:id="rId3"/>
    <p:sldId id="311" r:id="rId4"/>
    <p:sldId id="263" r:id="rId5"/>
    <p:sldId id="293" r:id="rId6"/>
    <p:sldId id="298" r:id="rId7"/>
    <p:sldId id="300" r:id="rId8"/>
    <p:sldId id="299" r:id="rId9"/>
    <p:sldId id="297" r:id="rId10"/>
    <p:sldId id="292" r:id="rId11"/>
    <p:sldId id="291" r:id="rId12"/>
    <p:sldId id="312" r:id="rId13"/>
    <p:sldId id="305" r:id="rId14"/>
    <p:sldId id="306" r:id="rId15"/>
    <p:sldId id="307" r:id="rId16"/>
    <p:sldId id="308" r:id="rId17"/>
    <p:sldId id="286" r:id="rId18"/>
    <p:sldId id="294" r:id="rId19"/>
    <p:sldId id="284" r:id="rId20"/>
    <p:sldId id="303" r:id="rId21"/>
    <p:sldId id="31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9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52A54-5DE8-4D6A-8304-C99471EB0F4B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A27E0-F692-4929-A142-C2E094DE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0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A27E0-F692-4929-A142-C2E094DED0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22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A27E0-F692-4929-A142-C2E094DED0B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16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334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5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929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597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554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August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4000" y="533400"/>
            <a:ext cx="12192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3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9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8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05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6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84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60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9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fr-FR" smtClean="0"/>
              <a:t>Laurent Cariou et 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11-16-0954r0</a:t>
            </a:r>
          </a:p>
        </p:txBody>
      </p:sp>
    </p:spTree>
    <p:extLst>
      <p:ext uri="{BB962C8B-B14F-4D97-AF65-F5344CB8AC3E}">
        <p14:creationId xmlns:p14="http://schemas.microsoft.com/office/powerpoint/2010/main" val="37531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1426" y="322115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Bandwidth signaling for EDMG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44882" y="118484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994748"/>
              </p:ext>
            </p:extLst>
          </p:nvPr>
        </p:nvGraphicFramePr>
        <p:xfrm>
          <a:off x="1524001" y="1871946"/>
          <a:ext cx="9747250" cy="4695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Document" r:id="rId4" imgW="9683710" imgH="4944463" progId="Word.Document.8">
                  <p:embed/>
                </p:oleObj>
              </mc:Choice>
              <mc:Fallback>
                <p:oleObj name="Document" r:id="rId4" imgW="9683710" imgH="49444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871946"/>
                        <a:ext cx="9747250" cy="46951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54438" y="12786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780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Primary channel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consider 6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And ensure that we can scale up to 8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use 3 bits to encode the 3 LSBs of the (channel number -1) corresponding to the primary channel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31" y="4087541"/>
            <a:ext cx="7421173" cy="388631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7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field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981201"/>
            <a:ext cx="736553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Proposal: simple 8 bits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/>
              <a:t>“BW” field is 8 bits long: 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Bit </a:t>
            </a:r>
            <a:r>
              <a:rPr lang="en-US" sz="1400" dirty="0"/>
              <a:t>1-8 corresponds to channel </a:t>
            </a:r>
            <a:r>
              <a:rPr lang="en-US" sz="1400" dirty="0" smtClean="0"/>
              <a:t>1-8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For </a:t>
            </a:r>
            <a:r>
              <a:rPr lang="en-US" sz="1400" dirty="0"/>
              <a:t>each channel, the corresponding bit is set to 1 if modulated and to 0 if not modulated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With this solution, we can: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Scale up to 8 channels if more channels become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Encode all the bandwidth combinations that we are interesting in</a:t>
            </a:r>
          </a:p>
          <a:p>
            <a:pPr marL="457200" lvl="1" indent="0"/>
            <a:endParaRPr lang="en-US" sz="1400" dirty="0" smtClean="0"/>
          </a:p>
          <a:p>
            <a:pPr marL="0" indent="0"/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262" y="1905001"/>
            <a:ext cx="3555076" cy="2434994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2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516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836" y="1569027"/>
            <a:ext cx="10516948" cy="37633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Channel bonding is a pivotal feature for 802.11ay.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Duplicated RTS/CTS must carry the bandwidth information for efficient channel bonding operation.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Control trailer is a good approach for enabling EDMG information to be carried on control PHY </a:t>
            </a:r>
            <a:r>
              <a:rPr lang="en-US" b="0" dirty="0" smtClean="0"/>
              <a:t>messages, including RTS/CTS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The bandwidth field in the control trailer should then be the same as in EDMA-A header (8 bit bitmap)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78909" y="633198"/>
            <a:ext cx="7770813" cy="723106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87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[cont.]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1050661" y="1830390"/>
            <a:ext cx="948531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Control trailer requires additional 2us overhead.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It increases RTS/CTS overheads by 12%.</a:t>
            </a:r>
            <a:br>
              <a:rPr lang="en-US" sz="1800" b="0" dirty="0" smtClean="0">
                <a:solidFill>
                  <a:schemeClr val="tx1"/>
                </a:solidFill>
              </a:rPr>
            </a:br>
            <a:r>
              <a:rPr lang="en-US" sz="1800" b="0" dirty="0" smtClean="0">
                <a:solidFill>
                  <a:schemeClr val="tx1"/>
                </a:solidFill>
              </a:rPr>
              <a:t>  =2usec/(14usec + 3usec)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</a:t>
            </a:r>
            <a:r>
              <a:rPr lang="en-US" sz="1800" dirty="0" smtClean="0">
                <a:solidFill>
                  <a:schemeClr val="tx1"/>
                </a:solidFill>
              </a:rPr>
              <a:t>ense deployments are more sensitive to this overhead, since the RTS/CTS is sent multiple times.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DMG devices can not read this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There is no software upgrade that will enable DMG STAs to read the control trailer. Only new hardware can do that.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457200" lvl="1" indent="0"/>
            <a:endParaRPr lang="en-US" sz="1800" b="0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50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propose to signal a compressed BW </a:t>
            </a:r>
            <a:r>
              <a:rPr lang="en-US" sz="2000" b="0" dirty="0" smtClean="0">
                <a:solidFill>
                  <a:schemeClr val="tx1"/>
                </a:solidFill>
              </a:rPr>
              <a:t>field using bits 22-23 in DMG Control Header and the scrambler seed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This compressed BW field only </a:t>
            </a:r>
            <a:r>
              <a:rPr lang="en-US" sz="1600" dirty="0">
                <a:solidFill>
                  <a:schemeClr val="tx1"/>
                </a:solidFill>
              </a:rPr>
              <a:t>signals the main channel bonding modes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Side benefit: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Current SFD defined that bits 22-23 of DMG control header signals both EDMG-Header-A and control trailer [3.1.1 and 6.2.3.2.2].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This is ambiguous. Our proposal correct that ambiguity</a:t>
            </a:r>
            <a:endParaRPr lang="en-US" sz="20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458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790276"/>
            <a:ext cx="7770813" cy="69245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1485107" y="1832125"/>
            <a:ext cx="9067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When reserved bits 22-23 are set to </a:t>
            </a:r>
            <a:r>
              <a:rPr lang="en-US" sz="2000" b="0" dirty="0" smtClean="0">
                <a:solidFill>
                  <a:schemeClr val="tx1"/>
                </a:solidFill>
              </a:rPr>
              <a:t>1, use the following codes to signal the following in the scrambler seed: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0 0 X X]:		indicates the presence of a control </a:t>
            </a:r>
            <a:r>
              <a:rPr lang="en-US" sz="1600" b="0" dirty="0" smtClean="0">
                <a:solidFill>
                  <a:schemeClr val="tx1"/>
                </a:solidFill>
              </a:rPr>
              <a:t>trailer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[0 1 X X]:		indicates the presence of an EDMG-Header </a:t>
            </a:r>
            <a:r>
              <a:rPr lang="en-US" sz="1600" b="0" dirty="0" smtClean="0">
                <a:solidFill>
                  <a:schemeClr val="tx1"/>
                </a:solidFill>
              </a:rPr>
              <a:t>A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[1 B1 B2 </a:t>
            </a:r>
            <a:r>
              <a:rPr lang="en-US" sz="1600" b="0" dirty="0" smtClean="0">
                <a:solidFill>
                  <a:schemeClr val="tx1"/>
                </a:solidFill>
              </a:rPr>
              <a:t>B3]: </a:t>
            </a:r>
            <a:r>
              <a:rPr lang="en-US" sz="1600" b="0" dirty="0">
                <a:solidFill>
                  <a:schemeClr val="tx1"/>
                </a:solidFill>
              </a:rPr>
              <a:t>	in case of RTS/CTS, </a:t>
            </a:r>
            <a:r>
              <a:rPr lang="en-US" sz="1600" b="0" dirty="0" smtClean="0">
                <a:solidFill>
                  <a:schemeClr val="tx1"/>
                </a:solidFill>
              </a:rPr>
              <a:t>B1-B3 </a:t>
            </a:r>
            <a:r>
              <a:rPr lang="en-US" sz="1600" b="0" dirty="0">
                <a:solidFill>
                  <a:schemeClr val="tx1"/>
                </a:solidFill>
              </a:rPr>
              <a:t>are used for </a:t>
            </a:r>
            <a:r>
              <a:rPr lang="en-US" sz="1600" b="0" dirty="0" smtClean="0">
                <a:solidFill>
                  <a:schemeClr val="tx1"/>
                </a:solidFill>
              </a:rPr>
              <a:t>compressed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				bandwidth</a:t>
            </a:r>
            <a:r>
              <a:rPr lang="en-US" sz="1600" b="0" dirty="0">
                <a:solidFill>
                  <a:schemeClr val="tx1"/>
                </a:solidFill>
              </a:rPr>
              <a:t>	signaling. For other frames, </a:t>
            </a:r>
            <a:r>
              <a:rPr lang="en-US" sz="1600" b="0" dirty="0" smtClean="0">
                <a:solidFill>
                  <a:schemeClr val="tx1"/>
                </a:solidFill>
              </a:rPr>
              <a:t>B1-B3 are 									reserved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 Compressed bandwidth is signaled by the scrambler seed.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Define only commonly used options for this compressed signaling.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Suggested usage of a 3 bits bandwidth signaling field is relegated to the backup.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Use control trailer on other DMG control mode frames and/or to signal additional bandwidth combinations</a:t>
            </a: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614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Do </a:t>
            </a:r>
            <a:r>
              <a:rPr lang="en-US" sz="2000" dirty="0"/>
              <a:t>you agree to change channelization section 6.2.4 of the SFD to include overlapping </a:t>
            </a:r>
            <a:r>
              <a:rPr lang="en-US" sz="2000" dirty="0" smtClean="0"/>
              <a:t>channels, with the following figure and with the changes proposed in slide 4 and 6.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0" indent="0"/>
            <a:endParaRPr lang="en-US" sz="1600" dirty="0" smtClean="0"/>
          </a:p>
          <a:p>
            <a:pPr marL="0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3318" y="2971426"/>
            <a:ext cx="4890981" cy="335000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47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GB" sz="1800" dirty="0"/>
              <a:t>Do you agree to add to the SFD: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1 bit “channel </a:t>
            </a:r>
            <a:r>
              <a:rPr lang="en-US" sz="1800" dirty="0" smtClean="0"/>
              <a:t>aggregation” </a:t>
            </a:r>
            <a:r>
              <a:rPr lang="en-US" sz="1800" dirty="0"/>
              <a:t>field is added in EDMG-Header-A for SU and MU </a:t>
            </a:r>
            <a:r>
              <a:rPr lang="en-US" sz="1800" dirty="0" smtClean="0"/>
              <a:t>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Set </a:t>
            </a:r>
            <a:r>
              <a:rPr lang="en-GB" sz="1400" dirty="0"/>
              <a:t>to </a:t>
            </a:r>
            <a:r>
              <a:rPr lang="en-GB" sz="1400" dirty="0" smtClean="0"/>
              <a:t>zero </a:t>
            </a:r>
            <a:r>
              <a:rPr lang="en-GB" sz="1400" dirty="0"/>
              <a:t>for channel bonding or single 2.16GHz </a:t>
            </a:r>
            <a:r>
              <a:rPr lang="en-GB" sz="1400" dirty="0" smtClean="0"/>
              <a:t>channel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Set </a:t>
            </a:r>
            <a:r>
              <a:rPr lang="en-GB" sz="1400" dirty="0"/>
              <a:t>to </a:t>
            </a:r>
            <a:r>
              <a:rPr lang="en-GB" sz="1400" dirty="0" smtClean="0"/>
              <a:t>one </a:t>
            </a:r>
            <a:r>
              <a:rPr lang="en-GB" sz="1400" dirty="0"/>
              <a:t>for channel aggregation</a:t>
            </a:r>
            <a:endParaRPr lang="en-US" sz="1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1800" dirty="0"/>
              <a:t>the “BW” field is 8 bits long: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Bit </a:t>
            </a:r>
            <a:r>
              <a:rPr lang="en-US" sz="1400" dirty="0"/>
              <a:t>1-8 corresponds to channel </a:t>
            </a:r>
            <a:r>
              <a:rPr lang="en-US" sz="1400" dirty="0" smtClean="0"/>
              <a:t>1-8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For </a:t>
            </a:r>
            <a:r>
              <a:rPr lang="en-US" sz="1400" dirty="0"/>
              <a:t>each channel, the corresponding bit is set to 1 if modulated and to 0 if not modulated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spec shall only allow the following combinations for channel </a:t>
            </a:r>
            <a:r>
              <a:rPr lang="en-US" sz="1800" dirty="0" smtClean="0"/>
              <a:t>aggregation: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2.16GHz </a:t>
            </a:r>
            <a:r>
              <a:rPr lang="en-US" sz="1400" dirty="0"/>
              <a:t>+ </a:t>
            </a:r>
            <a:r>
              <a:rPr lang="en-US" sz="1400" dirty="0" smtClean="0"/>
              <a:t>2.16GHz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4.32GHz </a:t>
            </a:r>
            <a:r>
              <a:rPr lang="en-US" sz="1400" dirty="0"/>
              <a:t>+ 4.32GHz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“Primary Channel” field is 3 bits long and contains the 3 LSBs of (channel number-1) corresponding to the primary channel of the BSS.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format of the BW and Primary Channel fields are the same for inclusion in the EDMG-Header-A field and in the control trailer.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315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920844" cy="4113213"/>
          </a:xfrm>
        </p:spPr>
        <p:txBody>
          <a:bodyPr/>
          <a:lstStyle/>
          <a:p>
            <a:r>
              <a:rPr lang="en-US" dirty="0"/>
              <a:t>Do you agree to add to the SFD the following and update section 6.2.3.2.2: 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reserved bits 22-23 are set to 1 in the PHY header of a Control </a:t>
            </a:r>
            <a:r>
              <a:rPr lang="en-US" sz="2000" dirty="0" smtClean="0"/>
              <a:t>mode PPDU</a:t>
            </a:r>
            <a:r>
              <a:rPr lang="en-US" sz="2000" dirty="0"/>
              <a:t>, the Scrambler Initialization field shall be formatted as follows [X means that the value for this bit is reserved]: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[</a:t>
            </a:r>
            <a:r>
              <a:rPr lang="en-US" sz="1600" dirty="0"/>
              <a:t>0 0 X X]:		indicates the presence of a control trailer (see 3.1.1)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[0 1 X X]:		indicates the presence of an EDMG-Header 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[1 B1 </a:t>
            </a:r>
            <a:r>
              <a:rPr lang="en-US" sz="1600"/>
              <a:t>B2 </a:t>
            </a:r>
            <a:r>
              <a:rPr lang="en-US" sz="1600" smtClean="0"/>
              <a:t>B3]: </a:t>
            </a:r>
            <a:r>
              <a:rPr lang="en-US" sz="1600" dirty="0"/>
              <a:t>	in case of RTS/CTS</a:t>
            </a:r>
            <a:r>
              <a:rPr lang="en-US" sz="1600"/>
              <a:t>, </a:t>
            </a:r>
            <a:r>
              <a:rPr lang="en-US" sz="1600" smtClean="0"/>
              <a:t>B1-B3 </a:t>
            </a:r>
            <a:r>
              <a:rPr lang="en-US" sz="1600" dirty="0"/>
              <a:t>are used for bandwidth signaling. For other frames, </a:t>
            </a:r>
            <a:r>
              <a:rPr lang="en-US" sz="1600" b="0" dirty="0" smtClean="0"/>
              <a:t>B1-B2 </a:t>
            </a:r>
            <a:r>
              <a:rPr lang="en-US" sz="1600" b="0" dirty="0"/>
              <a:t>are reserved."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sz="1800" dirty="0"/>
              <a:t>Y/N/A</a:t>
            </a:r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0" indent="0"/>
            <a:endParaRPr lang="en-US" sz="1600" dirty="0" smtClean="0"/>
          </a:p>
          <a:p>
            <a:pPr marL="0" indent="0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04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Define channelization and BW/primary channel indication in EDMG header A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Part 2: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Define how to signal BW in RTS/CTS for channel bonding operation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703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389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6619" y="220980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In </a:t>
            </a:r>
            <a:r>
              <a:rPr lang="en-US" b="0" dirty="0">
                <a:solidFill>
                  <a:schemeClr val="tx1"/>
                </a:solidFill>
              </a:rPr>
              <a:t>case </a:t>
            </a:r>
            <a:r>
              <a:rPr lang="en-US" b="0" dirty="0" smtClean="0">
                <a:solidFill>
                  <a:schemeClr val="tx1"/>
                </a:solidFill>
              </a:rPr>
              <a:t>3 </a:t>
            </a:r>
            <a:r>
              <a:rPr lang="en-US" b="0" dirty="0">
                <a:solidFill>
                  <a:schemeClr val="tx1"/>
                </a:solidFill>
              </a:rPr>
              <a:t>bits are used to signal BW in scrambler seed</a:t>
            </a:r>
            <a:r>
              <a:rPr lang="en-US" b="0" dirty="0" smtClean="0">
                <a:solidFill>
                  <a:schemeClr val="tx1"/>
                </a:solidFill>
              </a:rPr>
              <a:t/>
            </a:r>
            <a:br>
              <a:rPr lang="en-US" b="0" dirty="0" smtClean="0">
                <a:solidFill>
                  <a:schemeClr val="tx1"/>
                </a:solidFill>
              </a:rPr>
            </a:br>
            <a:r>
              <a:rPr lang="en-US" b="0" i="1" dirty="0" smtClean="0"/>
              <a:t/>
            </a:r>
            <a:br>
              <a:rPr lang="en-US" b="0" i="1" dirty="0" smtClean="0"/>
            </a:b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options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21</a:t>
            </a:fld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48050"/>
              </p:ext>
            </p:extLst>
          </p:nvPr>
        </p:nvGraphicFramePr>
        <p:xfrm>
          <a:off x="2601192" y="3085809"/>
          <a:ext cx="6120357" cy="17145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30189"/>
                <a:gridCol w="1351340"/>
                <a:gridCol w="1008143"/>
                <a:gridCol w="686395"/>
                <a:gridCol w="144429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Enumeration of [3 bits]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Signaled </a:t>
                      </a:r>
                      <a:r>
                        <a:rPr lang="en-US" sz="1100" b="0" i="1" dirty="0" smtClean="0"/>
                        <a:t>CH_BANDWIDTH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CH1+CH2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CH3+CH4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CH5+CH6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Bonded/Aggregated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CH2+CH3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CH4+CH5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Bonded/Aggregated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CH1+CH2+CH3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CH4+CH5+CH6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CH2+CH3+CH4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CH3+CH4+CH5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CH1+CH2+CH3+CH4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CH2+CH3+CH4+CH5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Bonded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CH3+CH4+CH5+CH6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Bonded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20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91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primary channel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SFD specifies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EDMG STA shall be able to determine the primary channel and occupied bandwidth from any EDMG PPDU it receives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EDMG-HEADER-A field has: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 bandwidth (BW) field that defines the bandwidth of the PPDU and the occupied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 Primary Channel Number field that indicates which channel is the primary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define more precisely those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start by clarifying channelization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3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27201"/>
            <a:ext cx="56541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define channelization for up to 6 2.16 GHz channels, which accounts for the accepted expansion of the 60 GHz band in the 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Ensure that we can further define up to 8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We propose to change the channelization from non-overlapping to overlapping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Otherwise channel bonding cannot be used in some regulatory domains (e.g., China)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Will need to be signaled in the BW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Will need to define some rules for primary channel selection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we consider only 2.16GHz+2.16GHz and 4.32GHz+4.32GHz mode for channel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Not support for 4.32+2.16, ..</a:t>
            </a:r>
          </a:p>
          <a:p>
            <a:pPr marL="0" indent="0"/>
            <a:endParaRPr lang="en-US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279" y="2024369"/>
            <a:ext cx="4890981" cy="335000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9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 section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Add the following equations: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to describe </a:t>
            </a:r>
            <a:r>
              <a:rPr lang="en-US" sz="1600" dirty="0"/>
              <a:t>the </a:t>
            </a:r>
            <a:r>
              <a:rPr lang="en-US" sz="1600" dirty="0" smtClean="0"/>
              <a:t>relationship </a:t>
            </a:r>
            <a:r>
              <a:rPr lang="en-US" sz="1600" dirty="0"/>
              <a:t>between center frequency and channel </a:t>
            </a:r>
            <a:r>
              <a:rPr lang="en-US" sz="1600" dirty="0" smtClean="0"/>
              <a:t>numbers for 2.16, </a:t>
            </a:r>
            <a:r>
              <a:rPr lang="en-US" sz="1600" dirty="0"/>
              <a:t>4.32, 6.48, </a:t>
            </a:r>
            <a:r>
              <a:rPr lang="en-US" sz="1600" dirty="0" smtClean="0"/>
              <a:t>8.64GHz.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We don’t assign channel numbers to an aggregation of non-contiguous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Those are identified by two 2.16GHz channel segments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379" y="4037807"/>
            <a:ext cx="9588114" cy="1219359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5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414680"/>
              </p:ext>
            </p:extLst>
          </p:nvPr>
        </p:nvGraphicFramePr>
        <p:xfrm>
          <a:off x="2163818" y="2282399"/>
          <a:ext cx="2530326" cy="3426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952"/>
                <a:gridCol w="548952"/>
                <a:gridCol w="548952"/>
                <a:gridCol w="883470"/>
              </a:tblGrid>
              <a:tr h="4379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Channel starting frequency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Channel spacing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channel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Channel center frequency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459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56.16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2160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58.32 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459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56.16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2160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60.48 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459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56.16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2160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62.64 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459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56.16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2160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64.80 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2160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66.96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2160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69.12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56.16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4320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59.40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56.16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4320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61.56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56.16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4320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63.72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65.88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4320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68.04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56.16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6480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60.48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56.16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6480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62.64 </a:t>
                      </a:r>
                      <a:endParaRPr lang="en-US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6480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64.80 </a:t>
                      </a:r>
                      <a:endParaRPr lang="en-US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6480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66.96 </a:t>
                      </a:r>
                      <a:endParaRPr lang="en-US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56.16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8640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61.56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8640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63.72 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  <a:tr h="171742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56.16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8640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65.88 </a:t>
                      </a:r>
                      <a:endParaRPr lang="en-US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ctr"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3318" y="2358647"/>
            <a:ext cx="4890981" cy="335000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2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 – annex 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109" y="2898358"/>
            <a:ext cx="10303919" cy="1859094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5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BW and primary channel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120" y="1894126"/>
            <a:ext cx="56541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SFD specifies 2 fields, one for BW, and one for primary channel.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propose to add one bit “Channel aggregation” field to differentiate between bonded channels and aggregated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Set to zero for channel bonding or single 2.16GHz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Set to one for channel aggregation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propose that the “BW”, “channel bonding” and “primary channel” fields are designed the same way for inclusion in EDMG-Header-A field</a:t>
            </a:r>
            <a:r>
              <a:rPr lang="en-US" sz="1800" dirty="0"/>
              <a:t> </a:t>
            </a:r>
            <a:r>
              <a:rPr lang="en-US" sz="1800" dirty="0" smtClean="0"/>
              <a:t>and in control trailer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482" y="2275731"/>
            <a:ext cx="4890981" cy="3350001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idx="11"/>
          </p:nvPr>
        </p:nvSpPr>
        <p:spPr>
          <a:xfrm>
            <a:off x="8929694" y="6475414"/>
            <a:ext cx="3041644" cy="180975"/>
          </a:xfrm>
        </p:spPr>
        <p:txBody>
          <a:bodyPr/>
          <a:lstStyle/>
          <a:p>
            <a:r>
              <a:rPr lang="fr-FR" dirty="0" smtClean="0"/>
              <a:t>Laurent Cariou et al, Intel</a:t>
            </a:r>
            <a:endParaRPr lang="en-GB" dirty="0"/>
          </a:p>
        </p:txBody>
      </p:sp>
      <p:sp>
        <p:nvSpPr>
          <p:cNvPr id="1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41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 template" id="{03488D7A-8233-4826-8D44-1704925B90C5}" vid="{ECDA1BD6-75BC-4A78-BCC3-FF1673770B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7707</TotalTime>
  <Words>1204</Words>
  <Application>Microsoft Office PowerPoint</Application>
  <PresentationFormat>Widescreen</PresentationFormat>
  <Paragraphs>302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Times New Roman</vt:lpstr>
      <vt:lpstr>1_Office Theme</vt:lpstr>
      <vt:lpstr>Document</vt:lpstr>
      <vt:lpstr>Bandwidth signaling for EDMG</vt:lpstr>
      <vt:lpstr>Content</vt:lpstr>
      <vt:lpstr>Part 1</vt:lpstr>
      <vt:lpstr>Bandwidth and primary channel indication</vt:lpstr>
      <vt:lpstr>Channelization</vt:lpstr>
      <vt:lpstr>Channelization section</vt:lpstr>
      <vt:lpstr>Channelization</vt:lpstr>
      <vt:lpstr>Channelization – annex E</vt:lpstr>
      <vt:lpstr>BW and primary channel fields</vt:lpstr>
      <vt:lpstr>Primary channel indication</vt:lpstr>
      <vt:lpstr>Bandwidth field</vt:lpstr>
      <vt:lpstr>Part 2</vt:lpstr>
      <vt:lpstr>Motivation</vt:lpstr>
      <vt:lpstr>Motivation [cont.]</vt:lpstr>
      <vt:lpstr>Proposal</vt:lpstr>
      <vt:lpstr>Proposal</vt:lpstr>
      <vt:lpstr>Straw poll #1</vt:lpstr>
      <vt:lpstr>Straw poll #2</vt:lpstr>
      <vt:lpstr>Straw poll #3</vt:lpstr>
      <vt:lpstr>Annex</vt:lpstr>
      <vt:lpstr>Suggested options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Setup frame design</dc:title>
  <dc:creator>Cariou, Laurent</dc:creator>
  <cp:keywords>CTPClassification=CTP_IC:VisualMarkings=</cp:keywords>
  <cp:lastModifiedBy>Cariou, Laurent</cp:lastModifiedBy>
  <cp:revision>157</cp:revision>
  <dcterms:created xsi:type="dcterms:W3CDTF">2016-03-01T23:20:17Z</dcterms:created>
  <dcterms:modified xsi:type="dcterms:W3CDTF">2016-07-28T06:06:43Z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b2b02d7f-a5e3-4384-af43-7230781b11ae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2016-07-28 06:06:43Z</vt:lpwstr>
  </property>
  <property fmtid="{D5CDD505-2E9C-101B-9397-08002B2CF9AE}" pid="5" name="CTPClassification">
    <vt:lpwstr>CTP_IC</vt:lpwstr>
  </property>
</Properties>
</file>