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80"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24" d="100"/>
          <a:sy n="124" d="100"/>
        </p:scale>
        <p:origin x="2088" y="91"/>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83428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July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802.11-16/0934r0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nfinn@cisco.com" TargetMode="External"/><Relationship Id="rId18" Type="http://schemas.openxmlformats.org/officeDocument/2006/relationships/hyperlink" Target="mailto:henry@LOGOUT.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3e3e3@gmail.com" TargetMode="External"/><Relationship Id="rId17" Type="http://schemas.openxmlformats.org/officeDocument/2006/relationships/hyperlink" Target="mailto:alex.ashley@hotmail.co.uk" TargetMode="External"/><Relationship Id="rId2" Type="http://schemas.openxmlformats.org/officeDocument/2006/relationships/notesSlide" Target="../notesSlides/notesSlide5.xml"/><Relationship Id="rId16" Type="http://schemas.openxmlformats.org/officeDocument/2006/relationships/hyperlink" Target="mailto:chaochun.wang@mediatek.com" TargetMode="External"/><Relationship Id="rId20" Type="http://schemas.openxmlformats.org/officeDocument/2006/relationships/hyperlink" Target="mailto:ddrgal@gmai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shiwenhe@seu.edu.cn"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19" Type="http://schemas.openxmlformats.org/officeDocument/2006/relationships/hyperlink" Target="mailto:pecclesi@cisco.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adrian.p.stephens@intel.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(July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2016-07-24</a:t>
            </a:r>
          </a:p>
        </p:txBody>
      </p:sp>
      <p:graphicFrame>
        <p:nvGraphicFramePr>
          <p:cNvPr id="1026" name="Object 4"/>
          <p:cNvGraphicFramePr>
            <a:graphicFrameLocks noChangeAspect="1"/>
          </p:cNvGraphicFramePr>
          <p:nvPr>
            <p:extLst>
              <p:ext uri="{D42A27DB-BD31-4B8C-83A1-F6EECF244321}">
                <p14:modId xmlns:p14="http://schemas.microsoft.com/office/powerpoint/2010/main" val="2245358892"/>
              </p:ext>
            </p:extLst>
          </p:nvPr>
        </p:nvGraphicFramePr>
        <p:xfrm>
          <a:off x="531813" y="2503488"/>
          <a:ext cx="7899400" cy="2576512"/>
        </p:xfrm>
        <a:graphic>
          <a:graphicData uri="http://schemas.openxmlformats.org/presentationml/2006/ole">
            <mc:AlternateContent xmlns:mc="http://schemas.openxmlformats.org/markup-compatibility/2006">
              <mc:Choice xmlns:v="urn:schemas-microsoft-com:vml" Requires="v">
                <p:oleObj spid="_x0000_s1520" name="Document" r:id="rId4" imgW="8606510" imgH="2808037" progId="Word.Document.8">
                  <p:embed/>
                </p:oleObj>
              </mc:Choice>
              <mc:Fallback>
                <p:oleObj name="Document" r:id="rId4" imgW="8606510" imgH="2808037" progId="Word.Document.8">
                  <p:embed/>
                  <p:pic>
                    <p:nvPicPr>
                      <p:cNvPr id="0" name="Picture 4"/>
                      <p:cNvPicPr>
                        <a:picLocks noChangeAspect="1" noChangeArrowheads="1"/>
                      </p:cNvPicPr>
                      <p:nvPr/>
                    </p:nvPicPr>
                    <p:blipFill>
                      <a:blip r:embed="rId5"/>
                      <a:srcRect/>
                      <a:stretch>
                        <a:fillRect/>
                      </a:stretch>
                    </p:blipFill>
                    <p:spPr bwMode="auto">
                      <a:xfrm>
                        <a:off x="531813" y="2503488"/>
                        <a:ext cx="7899400" cy="2576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a:t>
            </a:r>
            <a:endParaRPr lang="en-US" dirty="0"/>
          </a:p>
          <a:p>
            <a:r>
              <a:rPr lang="en-US" dirty="0" smtClean="0"/>
              <a:t>D0.1 clause 25 is HE MAC behavior modifying clauses 10 and 11; clause 26 is HE PHY behavior. </a:t>
            </a:r>
          </a:p>
          <a:p>
            <a:r>
              <a:rPr lang="en-US" dirty="0" smtClean="0"/>
              <a:t>Comments on the new style are mixed. </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11</a:t>
            </a:fld>
            <a:endParaRPr lang="en-US"/>
          </a:p>
        </p:txBody>
      </p:sp>
    </p:spTree>
    <p:extLst>
      <p:ext uri="{BB962C8B-B14F-4D97-AF65-F5344CB8AC3E}">
        <p14:creationId xmlns:p14="http://schemas.microsoft.com/office/powerpoint/2010/main" val="39073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P802.11aq D4.0 went through MDR process – 802.11-16/801r0 dated June 22, 2016</a:t>
            </a:r>
          </a:p>
          <a:p>
            <a:r>
              <a:rPr lang="en-US" sz="1400" dirty="0" smtClean="0"/>
              <a:t>We need to start planning for P802.11ak – expect 11ak D4.0 to be ready in July.</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573116052"/>
              </p:ext>
            </p:extLst>
          </p:nvPr>
        </p:nvGraphicFramePr>
        <p:xfrm>
          <a:off x="914400" y="2398816"/>
          <a:ext cx="7772400" cy="3620980"/>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- 170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- 627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- 34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- 86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- 288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r>
                        <a:rPr kumimoji="0" lang="en-US" sz="1400" b="0" i="0" u="none" strike="noStrike" cap="none" normalizeH="0" baseline="0" dirty="0" smtClean="0">
                          <a:ln>
                            <a:noFill/>
                          </a:ln>
                          <a:solidFill>
                            <a:schemeClr val="tx1"/>
                          </a:solidFill>
                          <a:effectLst/>
                          <a:latin typeface="Times New Roman" pitchFamily="18" charset="0"/>
                        </a:rPr>
                        <a:t> </a:t>
                      </a:r>
                      <a:r>
                        <a:rPr kumimoji="0" lang="en-US" sz="1400" b="0" i="0" u="none" strike="noStrike" cap="none" normalizeH="0" baseline="0" smtClean="0">
                          <a:ln>
                            <a:noFill/>
                          </a:ln>
                          <a:solidFill>
                            <a:schemeClr val="tx1"/>
                          </a:solidFill>
                          <a:effectLst/>
                          <a:latin typeface="Times New Roman" pitchFamily="18" charset="0"/>
                        </a:rPr>
                        <a:t>- 209</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July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2015, Editors changed the running order and will revisit in July 2016,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2756141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3361124227"/>
              </p:ext>
            </p:extLst>
          </p:nvPr>
        </p:nvGraphicFramePr>
        <p:xfrm>
          <a:off x="457200" y="1371600"/>
          <a:ext cx="8262379" cy="4099560"/>
        </p:xfrm>
        <a:graphic>
          <a:graphicData uri="http://schemas.openxmlformats.org/drawingml/2006/table">
            <a:tbl>
              <a:tblPr/>
              <a:tblGrid>
                <a:gridCol w="325603"/>
                <a:gridCol w="402976"/>
                <a:gridCol w="338221"/>
                <a:gridCol w="347579"/>
                <a:gridCol w="338221"/>
                <a:gridCol w="457200"/>
                <a:gridCol w="457200"/>
                <a:gridCol w="381000"/>
                <a:gridCol w="457200"/>
                <a:gridCol w="152400"/>
                <a:gridCol w="152400"/>
                <a:gridCol w="609600"/>
                <a:gridCol w="457200"/>
                <a:gridCol w="609600"/>
                <a:gridCol w="1752600"/>
                <a:gridCol w="1023379"/>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16-May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8.0</a:t>
                      </a:r>
                      <a:endParaRPr kumimoji="0" lang="en-US"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25-Jul</a:t>
                      </a:r>
                      <a:endParaRPr kumimoji="0" lang="en-GB" sz="1200" b="0" i="0" u="none" strike="noStrike" cap="none" normalizeH="0" baseline="0" dirty="0" smtClean="0">
                        <a:ln>
                          <a:noFill/>
                        </a:ln>
                        <a:solidFill>
                          <a:srgbClr val="FF0000"/>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17-May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5.0</a:t>
                      </a:r>
                      <a:endParaRPr kumimoji="0" lang="en-US"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25-Jul</a:t>
                      </a:r>
                      <a:endParaRPr kumimoji="0" lang="en-US"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2.3</a:t>
                      </a:r>
                      <a:endParaRPr kumimoji="0" lang="en-GB"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25-Jul</a:t>
                      </a: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4.2</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6.2</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5.0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accent2"/>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accent2"/>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accent2"/>
                          </a:solidFill>
                          <a:effectLst/>
                          <a:latin typeface="Times New Roman" pitchFamily="18" charset="0"/>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17-May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5.0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6.0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5.0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3.0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200" dirty="0" smtClean="0">
                          <a:solidFill>
                            <a:schemeClr val="accent2"/>
                          </a:solidFill>
                        </a:rPr>
                        <a:t>1.0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1.0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accent2"/>
                          </a:solidFill>
                          <a:effectLst/>
                          <a:latin typeface="Times New Roman" pitchFamily="18" charset="0"/>
                        </a:rPr>
                        <a:t>0.1</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17-May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15-May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18-May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July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11aa, 11ac, 11af</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July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dirty="0" smtClean="0"/>
              <a:t>Peter Ecclesine will run the face to face meetings</a:t>
            </a:r>
          </a:p>
          <a:p>
            <a:r>
              <a:rPr lang="en-US" dirty="0" smtClean="0"/>
              <a:t>Robert Stacey will run the publication process</a:t>
            </a:r>
          </a:p>
          <a:p>
            <a:r>
              <a:rPr lang="en-US" dirty="0" smtClean="0"/>
              <a:t>Robert Stacey is the ANA administrator</a:t>
            </a:r>
          </a:p>
          <a:p>
            <a:r>
              <a:rPr lang="en-US" dirty="0" smtClean="0"/>
              <a:t>All are on the Editor’s email list.</a:t>
            </a:r>
          </a:p>
        </p:txBody>
      </p:sp>
      <p:sp>
        <p:nvSpPr>
          <p:cNvPr id="34820" name="Date Placeholder 3"/>
          <p:cNvSpPr>
            <a:spLocks noGrp="1"/>
          </p:cNvSpPr>
          <p:nvPr>
            <p:ph type="dt" sz="quarter" idx="10"/>
          </p:nvPr>
        </p:nvSpPr>
        <p:spPr>
          <a:noFill/>
        </p:spPr>
        <p:txBody>
          <a:bodyPr/>
          <a:lstStyle/>
          <a:p>
            <a:r>
              <a:rPr lang="en-US" smtClean="0"/>
              <a:t>July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smtClean="0"/>
          </a:p>
          <a:p>
            <a:r>
              <a:rPr lang="en-US" dirty="0"/>
              <a:t>Need to add 11ax to the next </a:t>
            </a:r>
            <a:r>
              <a:rPr lang="en-US" dirty="0" smtClean="0"/>
              <a:t>revision of the numbering spreadsheet after July meeting.</a:t>
            </a:r>
          </a:p>
          <a:p>
            <a:r>
              <a:rPr lang="en-US" dirty="0" smtClean="0"/>
              <a:t>Will start MDR for 11aq out of Waikoloa, To be discussed week of May 30</a:t>
            </a:r>
            <a:r>
              <a:rPr lang="en-US" baseline="30000" dirty="0" smtClean="0"/>
              <a:t>th</a:t>
            </a:r>
            <a:r>
              <a:rPr lang="en-US" dirty="0" smtClean="0"/>
              <a:t>. </a:t>
            </a:r>
          </a:p>
          <a:p>
            <a:r>
              <a:rPr lang="en-US" dirty="0" smtClean="0"/>
              <a:t>Need </a:t>
            </a:r>
            <a:r>
              <a:rPr lang="en-US" dirty="0" err="1" smtClean="0"/>
              <a:t>REVmc</a:t>
            </a:r>
            <a:r>
              <a:rPr lang="en-US" dirty="0" smtClean="0"/>
              <a:t> MIB update for MDR of 11aq.</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July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2016-07-26</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New amendment style discussion</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2016-07-26</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–Alfred </a:t>
            </a:r>
            <a:r>
              <a:rPr lang="en-US" sz="1400" dirty="0" err="1" smtClean="0"/>
              <a:t>Asterjadhi</a:t>
            </a:r>
            <a:endParaRPr lang="en-US" sz="1400" dirty="0" smtClean="0"/>
          </a:p>
          <a:p>
            <a:pPr lvl="1">
              <a:lnSpc>
                <a:spcPct val="80000"/>
              </a:lnSpc>
              <a:buFontTx/>
              <a:buChar char="•"/>
              <a:defRPr/>
            </a:pPr>
            <a:r>
              <a:rPr lang="en-US" sz="1400" dirty="0"/>
              <a:t>P802.11ai Amendment (FILS) </a:t>
            </a:r>
            <a:r>
              <a:rPr lang="en-US" sz="1400" dirty="0" smtClean="0"/>
              <a:t>– Lee Armstrong</a:t>
            </a:r>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a:t>
            </a:r>
            <a:r>
              <a:rPr lang="en-US" sz="1400" dirty="0" smtClean="0"/>
              <a:t>CHEN</a:t>
            </a:r>
            <a:endParaRPr lang="en-US" sz="1400" dirty="0"/>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a:t>P802.11aq Amendment (PAD) – Lee </a:t>
            </a:r>
            <a:r>
              <a:rPr lang="en-US" sz="1400" dirty="0" smtClean="0"/>
              <a:t>Armstrong</a:t>
            </a:r>
          </a:p>
          <a:p>
            <a:pPr lvl="1">
              <a:lnSpc>
                <a:spcPct val="80000"/>
              </a:lnSpc>
              <a:buFontTx/>
              <a:buChar char="•"/>
              <a:defRPr/>
            </a:pPr>
            <a:r>
              <a:rPr lang="en-US" sz="1400" dirty="0" smtClean="0"/>
              <a:t>P802.11ax </a:t>
            </a:r>
            <a:r>
              <a:rPr lang="en-US" sz="1400" dirty="0"/>
              <a:t>Amendment (HEW) – Robert </a:t>
            </a:r>
            <a:r>
              <a:rPr lang="en-US" sz="1400" dirty="0" smtClean="0"/>
              <a:t>Stacey</a:t>
            </a:r>
          </a:p>
          <a:p>
            <a:pPr lvl="1">
              <a:lnSpc>
                <a:spcPct val="80000"/>
              </a:lnSpc>
              <a:buFontTx/>
              <a:buChar char="•"/>
              <a:defRPr/>
            </a:pPr>
            <a:r>
              <a:rPr lang="en-US" sz="1400" dirty="0"/>
              <a:t>P802.11ay Amendment (NG60) – Carlos </a:t>
            </a:r>
            <a:r>
              <a:rPr lang="en-US" sz="1400" dirty="0" err="1" smtClean="0"/>
              <a:t>Cordeiro</a:t>
            </a:r>
            <a:endParaRPr lang="en-US" sz="1400" dirty="0" smtClean="0"/>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lvl="1">
              <a:lnSpc>
                <a:spcPct val="80000"/>
              </a:lnSpc>
              <a:buFontTx/>
              <a:buChar char="•"/>
              <a:defRPr/>
            </a:pPr>
            <a:r>
              <a:rPr lang="en-US" sz="1400" dirty="0" smtClean="0"/>
              <a:t>P802.11ai </a:t>
            </a:r>
            <a:r>
              <a:rPr lang="en-US" sz="1400" dirty="0"/>
              <a:t>Amendment (FILS)</a:t>
            </a:r>
            <a:r>
              <a:rPr lang="en-US" sz="1400" dirty="0" smtClean="0"/>
              <a:t> </a:t>
            </a:r>
            <a:r>
              <a:rPr lang="en-US" sz="1400" dirty="0"/>
              <a:t>– </a:t>
            </a:r>
            <a:r>
              <a:rPr lang="en-US" sz="1400" dirty="0" smtClean="0"/>
              <a:t>Ping FANG</a:t>
            </a:r>
          </a:p>
          <a:p>
            <a:pPr lvl="1">
              <a:lnSpc>
                <a:spcPct val="80000"/>
              </a:lnSpc>
              <a:buFontTx/>
              <a:buChar char="•"/>
              <a:defRPr/>
            </a:pPr>
            <a:r>
              <a:rPr lang="en-US" sz="1400" dirty="0"/>
              <a:t>P802.11aj Amendment (CMMW) – </a:t>
            </a:r>
            <a:r>
              <a:rPr lang="en-US" sz="1400" dirty="0" err="1" smtClean="0"/>
              <a:t>Shiwen</a:t>
            </a:r>
            <a:r>
              <a:rPr lang="en-US" sz="1400" dirty="0" smtClean="0"/>
              <a:t> HE</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	</a:t>
            </a:r>
            <a:r>
              <a:rPr lang="en-US" sz="1100" dirty="0" err="1" smtClean="0"/>
              <a:t>Fumahide</a:t>
            </a:r>
            <a:r>
              <a:rPr lang="en-US" sz="1100" dirty="0" smtClean="0"/>
              <a:t> </a:t>
            </a:r>
            <a:r>
              <a:rPr lang="en-US" sz="1100" dirty="0" err="1" smtClean="0"/>
              <a:t>Kujima</a:t>
            </a:r>
            <a:r>
              <a:rPr lang="en-US" sz="1100" dirty="0" smtClean="0"/>
              <a:t>	Jonathan </a:t>
            </a:r>
            <a:r>
              <a:rPr lang="en-US" sz="1100" dirty="0" err="1" smtClean="0"/>
              <a:t>Segev</a:t>
            </a:r>
            <a:r>
              <a:rPr lang="en-US" sz="1100" dirty="0" smtClean="0"/>
              <a:t>		Mark Hamilton</a:t>
            </a:r>
          </a:p>
          <a:p>
            <a:pPr lvl="1">
              <a:lnSpc>
                <a:spcPct val="80000"/>
              </a:lnSpc>
              <a:buFont typeface="Arial" panose="020B0604020202020204" pitchFamily="34" charset="0"/>
              <a:buChar char="•"/>
              <a:defRPr/>
            </a:pPr>
            <a:r>
              <a:rPr lang="en-US" sz="1100" dirty="0"/>
              <a:t>	</a:t>
            </a:r>
            <a:r>
              <a:rPr lang="en-US" sz="1100" dirty="0" smtClean="0"/>
              <a:t>Stephen Palm</a:t>
            </a:r>
          </a:p>
          <a:p>
            <a:pPr lvl="1">
              <a:lnSpc>
                <a:spcPct val="80000"/>
              </a:lnSpc>
              <a:buFont typeface="Arial" panose="020B0604020202020204" pitchFamily="34" charset="0"/>
              <a:buChar char="•"/>
              <a:defRPr/>
            </a:pPr>
            <a:endParaRPr lang="en-US" sz="1100" dirty="0" smtClean="0"/>
          </a:p>
          <a:p>
            <a:pPr>
              <a:lnSpc>
                <a:spcPct val="80000"/>
              </a:lnSpc>
              <a:defRPr/>
            </a:pPr>
            <a:r>
              <a:rPr lang="en-US" sz="1200" dirty="0" smtClean="0"/>
              <a:t>IEEE Staff present and always welcome! </a:t>
            </a:r>
          </a:p>
          <a:p>
            <a:pPr lvl="1">
              <a:lnSpc>
                <a:spcPct val="80000"/>
              </a:lnSpc>
              <a:defRPr/>
            </a:pPr>
            <a:r>
              <a:rPr lang="en-US" sz="1100" dirty="0" smtClean="0"/>
              <a:t>Kathryn </a:t>
            </a:r>
            <a:r>
              <a:rPr lang="en-US" sz="1100" dirty="0"/>
              <a:t>Bennett, IEEE</a:t>
            </a:r>
            <a:r>
              <a:rPr lang="en-US" sz="1100" dirty="0"/>
              <a:t>, Michelle Turner – staff editor for 802, </a:t>
            </a:r>
            <a:r>
              <a:rPr lang="en-US" sz="1100" dirty="0" smtClean="0">
                <a:hlinkClick r:id="rId3"/>
              </a:rPr>
              <a:t>m.turner@ieee.org</a:t>
            </a:r>
            <a:r>
              <a:rPr lang="en-US" sz="1100" dirty="0" smtClean="0"/>
              <a:t> </a:t>
            </a: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p>
          <a:p>
            <a:pPr marL="514350" lvl="2" indent="-171450">
              <a:lnSpc>
                <a:spcPct val="80000"/>
              </a:lnSpc>
              <a:buFont typeface="Arial" panose="020B0604020202020204" pitchFamily="34" charset="0"/>
              <a:buChar char="•"/>
              <a:defRPr/>
            </a:pPr>
            <a:r>
              <a:rPr lang="en-US" sz="1100" dirty="0" smtClean="0"/>
              <a:t>Michelle </a:t>
            </a:r>
            <a:r>
              <a:rPr lang="en-US" sz="1100" dirty="0"/>
              <a:t>Turner – staff editor for 802</a:t>
            </a:r>
            <a:r>
              <a:rPr lang="en-US" sz="1100"/>
              <a:t>, </a:t>
            </a:r>
            <a:r>
              <a:rPr lang="en-US" sz="1100" smtClean="0">
                <a:hlinkClick r:id="rId3"/>
              </a:rPr>
              <a:t>m.turner@ieee.org</a:t>
            </a:r>
            <a:endParaRPr lang="en-US" sz="1100" dirty="0" smtClean="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1"/>
              </a:rPr>
              <a:t>shiwenhe@seu.edu.cn</a:t>
            </a:r>
            <a:endParaRPr lang="en-US" sz="1600" b="0" dirty="0" smtClean="0"/>
          </a:p>
          <a:p>
            <a:r>
              <a:rPr lang="en-US" sz="1600" dirty="0" err="1" smtClean="0"/>
              <a:t>TGak</a:t>
            </a:r>
            <a:r>
              <a:rPr lang="en-US" sz="1600" dirty="0" smtClean="0"/>
              <a:t> – Donald Eastlake – </a:t>
            </a:r>
            <a:r>
              <a:rPr lang="en-US" sz="1600" b="0" dirty="0" smtClean="0">
                <a:hlinkClick r:id="rId12"/>
              </a:rPr>
              <a:t>d3e3e3@gmail.com</a:t>
            </a:r>
            <a:r>
              <a:rPr lang="en-US" sz="1600" b="0" dirty="0" smtClean="0"/>
              <a:t>, </a:t>
            </a:r>
            <a:r>
              <a:rPr lang="en-US" sz="1600" dirty="0" smtClean="0"/>
              <a:t>Norm Finn – </a:t>
            </a:r>
            <a:r>
              <a:rPr lang="en-US" sz="1600" b="0" dirty="0" smtClean="0">
                <a:hlinkClick r:id="rId13"/>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5"/>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6"/>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7"/>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4"/>
              </a:rPr>
              <a:t>robert.stacey@intel.com</a:t>
            </a:r>
            <a:r>
              <a:rPr lang="en-US" sz="1400" dirty="0" smtClean="0"/>
              <a:t> </a:t>
            </a:r>
          </a:p>
          <a:p>
            <a:pPr lvl="1"/>
            <a:r>
              <a:rPr lang="en-US" sz="1400" dirty="0" err="1"/>
              <a:t>TGad</a:t>
            </a:r>
            <a:r>
              <a:rPr lang="en-US" sz="1400" dirty="0"/>
              <a:t> – Carlos Cordeiro – </a:t>
            </a:r>
            <a:r>
              <a:rPr lang="en-US" sz="1400" dirty="0">
                <a:hlinkClick r:id="rId15"/>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8"/>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9"/>
              </a:rPr>
              <a:t>pecclesi@cisco.com</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20"/>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July 26</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endParaRPr lang="en-GB" sz="2000" b="0" dirty="0" smtClean="0"/>
          </a:p>
          <a:p>
            <a:r>
              <a:rPr lang="en-GB" sz="2000" dirty="0" smtClean="0"/>
              <a:t>11ah –  </a:t>
            </a:r>
          </a:p>
          <a:p>
            <a:r>
              <a:rPr lang="en-GB" sz="2000" dirty="0" smtClean="0"/>
              <a:t>11ai –  </a:t>
            </a:r>
            <a:endParaRPr lang="en-GB" sz="2000" b="0" dirty="0" smtClean="0"/>
          </a:p>
          <a:p>
            <a:r>
              <a:rPr lang="en-GB" sz="2000" dirty="0" smtClean="0"/>
              <a:t>11aj –  </a:t>
            </a:r>
            <a:endParaRPr lang="en-GB" sz="2000" b="0" dirty="0" smtClean="0"/>
          </a:p>
          <a:p>
            <a:pPr lvl="0"/>
            <a:r>
              <a:rPr lang="en-GB" sz="2000" dirty="0" smtClean="0"/>
              <a:t>11ak –  </a:t>
            </a:r>
            <a:endParaRPr lang="en-GB" sz="2000" b="0" dirty="0" smtClean="0"/>
          </a:p>
          <a:p>
            <a:pPr lvl="0"/>
            <a:r>
              <a:rPr lang="en-GB" sz="2000" dirty="0" smtClean="0"/>
              <a:t>11aq –  </a:t>
            </a:r>
          </a:p>
          <a:p>
            <a:r>
              <a:rPr lang="en-GB" sz="2000" dirty="0" smtClean="0"/>
              <a:t>11ax </a:t>
            </a:r>
            <a:r>
              <a:rPr lang="en-US" sz="2000" dirty="0"/>
              <a:t>–</a:t>
            </a:r>
            <a:r>
              <a:rPr lang="en-GB" sz="2000" dirty="0" smtClean="0"/>
              <a:t>  </a:t>
            </a:r>
            <a:endParaRPr lang="en-GB" sz="2000" b="0" dirty="0" smtClean="0"/>
          </a:p>
          <a:p>
            <a:r>
              <a:rPr lang="en-GB" sz="2000" dirty="0" smtClean="0"/>
              <a:t>11ay –  </a:t>
            </a:r>
          </a:p>
          <a:p>
            <a:r>
              <a:rPr lang="en-GB" sz="2000" dirty="0" smtClean="0"/>
              <a:t>11az </a:t>
            </a:r>
            <a:r>
              <a:rPr lang="en-GB" sz="2000" dirty="0"/>
              <a:t>–</a:t>
            </a:r>
            <a:r>
              <a:rPr lang="en-GB" sz="2000" dirty="0" smtClean="0"/>
              <a:t>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dirty="0" smtClean="0"/>
              <a:t>Each editor is expected to be on the reflector and current.</a:t>
            </a:r>
          </a:p>
          <a:p>
            <a:r>
              <a:rPr lang="en-US" dirty="0" smtClean="0"/>
              <a:t>If you didn’t receive the meeting notice from the reflector, please send email to </a:t>
            </a:r>
            <a:r>
              <a:rPr lang="en-US" dirty="0" smtClean="0">
                <a:hlinkClick r:id="rId3"/>
              </a:rPr>
              <a:t>adrian.p.stephens@intel.com</a:t>
            </a:r>
            <a:r>
              <a:rPr lang="en-US" dirty="0" smtClean="0"/>
              <a:t> </a:t>
            </a:r>
          </a:p>
          <a:p>
            <a:r>
              <a:rPr lang="en-US" dirty="0" smtClean="0"/>
              <a:t>To be updated:</a:t>
            </a:r>
          </a:p>
          <a:p>
            <a:pPr lvl="1"/>
            <a:r>
              <a:rPr lang="en-US" dirty="0" smtClean="0"/>
              <a:t>None</a:t>
            </a:r>
          </a:p>
          <a:p>
            <a:endParaRPr lang="en-US" dirty="0"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a:t>
            </a:r>
            <a:r>
              <a:rPr lang="en-US" dirty="0" smtClean="0"/>
              <a:t>2014</a:t>
            </a:r>
          </a:p>
          <a:p>
            <a:r>
              <a:rPr lang="en-US" dirty="0" smtClean="0"/>
              <a:t>Publication plans for </a:t>
            </a:r>
            <a:r>
              <a:rPr lang="en-US" dirty="0" err="1" smtClean="0"/>
              <a:t>REVmc</a:t>
            </a:r>
            <a:r>
              <a:rPr lang="en-US" dirty="0" smtClean="0"/>
              <a:t>, 11ai, 11ah</a:t>
            </a:r>
            <a:endParaRPr lang="en-US" dirty="0" smtClean="0"/>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11-11/1149r48 is posted,  numbering begins with </a:t>
            </a:r>
            <a:r>
              <a:rPr lang="en-US" dirty="0" err="1" smtClean="0"/>
              <a:t>REVmc</a:t>
            </a:r>
            <a:r>
              <a:rPr lang="en-US" dirty="0" smtClean="0"/>
              <a:t> Draft 5.0, 11ah D 6.0</a:t>
            </a:r>
          </a:p>
          <a:p>
            <a:r>
              <a:rPr lang="en-US" dirty="0" smtClean="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1822</Words>
  <Application>Microsoft Office PowerPoint</Application>
  <PresentationFormat>On-screen Show (4:3)</PresentationFormat>
  <Paragraphs>420</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Document</vt:lpstr>
      <vt:lpstr>802.11 WG Editor’s Meeting (July ‘16)</vt:lpstr>
      <vt:lpstr>Abstract</vt:lpstr>
      <vt:lpstr>Agenda for 2016-07-26</vt:lpstr>
      <vt:lpstr>Roll Call – 2016-07-26</vt:lpstr>
      <vt:lpstr>Volunteer Editor Contacts</vt:lpstr>
      <vt:lpstr>July 26th Round table status report</vt:lpstr>
      <vt:lpstr>Reflector Updates</vt:lpstr>
      <vt:lpstr>IEEE Publication Status</vt:lpstr>
      <vt:lpstr>Update on numbering process</vt:lpstr>
      <vt:lpstr>Amendment &amp; other ordering notes</vt:lpstr>
      <vt:lpstr>New amendment style discussion</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2016-07-25T16:41:37Z</dcterms:modified>
</cp:coreProperties>
</file>