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1" r:id="rId5"/>
    <p:sldId id="262" r:id="rId6"/>
    <p:sldId id="260" r:id="rId7"/>
    <p:sldId id="258" r:id="rId8"/>
    <p:sldId id="264" r:id="rId9"/>
    <p:sldId id="26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>
      <p:cViewPr varScale="1">
        <p:scale>
          <a:sx n="111" d="100"/>
          <a:sy n="111" d="100"/>
        </p:scale>
        <p:origin x="96" y="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296" y="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5801" y="332656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July,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Marvell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Jinjing Jiang(Marvell)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9" r:id="rId8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4" y="333375"/>
            <a:ext cx="2303451" cy="273050"/>
          </a:xfrm>
        </p:spPr>
        <p:txBody>
          <a:bodyPr/>
          <a:lstStyle/>
          <a:p>
            <a:r>
              <a:rPr lang="en-US" dirty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5"/>
            <a:ext cx="3041644" cy="180975"/>
          </a:xfrm>
        </p:spPr>
        <p:txBody>
          <a:bodyPr/>
          <a:lstStyle/>
          <a:p>
            <a:r>
              <a:rPr lang="en-GB" dirty="0"/>
              <a:t>Jinjing Jiang, Marvell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Multi-TID Aggregation for 11ay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2016-07-24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546336"/>
              </p:ext>
            </p:extLst>
          </p:nvPr>
        </p:nvGraphicFramePr>
        <p:xfrm>
          <a:off x="508002" y="2276475"/>
          <a:ext cx="800576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2" y="2276475"/>
                        <a:ext cx="8005763" cy="245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28800"/>
            <a:ext cx="7770813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Future 60GHz PHY rate may hit ~100Gbps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studies have shown that existing </a:t>
            </a:r>
            <a:r>
              <a:rPr lang="en-US" dirty="0" err="1"/>
              <a:t>BlockAck</a:t>
            </a:r>
            <a:r>
              <a:rPr lang="en-US" dirty="0"/>
              <a:t> scheme limits the efficiency of future 60GHz data pipe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Overhead (preamble plus IFSs) is eminent when data payload is comparably short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enhancement of </a:t>
            </a:r>
            <a:r>
              <a:rPr lang="en-US" dirty="0" err="1"/>
              <a:t>BlockAck</a:t>
            </a:r>
            <a:r>
              <a:rPr lang="en-US" dirty="0"/>
              <a:t> scheme has been adopted in the Spec Framework [1]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Increase BA window size from 64 to 1024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53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More Enhancement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Multi-TID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could be multiple flows among a pair of STAs, which have different </a:t>
            </a:r>
            <a:r>
              <a:rPr lang="en-US" dirty="0" err="1"/>
              <a:t>QoS</a:t>
            </a:r>
            <a:r>
              <a:rPr lang="en-US" dirty="0"/>
              <a:t> requirement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Enable Aggregation of unicast Management Frame and single Data MPDU soliciting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not efficient in terms of link utilization to insert {single frame + ACK} exchanges in between high rate data frame exchange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Management frame that asks for ACK is not allowed in AMPDU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Single data MPDU from other TIDs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602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 for Multi-TID BA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28800"/>
            <a:ext cx="7770813" cy="4113213"/>
          </a:xfrm>
        </p:spPr>
        <p:txBody>
          <a:bodyPr/>
          <a:lstStyle/>
          <a:p>
            <a:pPr marL="285750" lvl="1"/>
            <a:r>
              <a:rPr lang="en-US" dirty="0"/>
              <a:t>Existent structure of multi-TID BA defined in 11mc (9.3.1.9.4 Multi-TID </a:t>
            </a:r>
            <a:r>
              <a:rPr lang="en-US" dirty="0" err="1"/>
              <a:t>BlockAck</a:t>
            </a:r>
            <a:r>
              <a:rPr lang="en-US" dirty="0"/>
              <a:t> variant) contains multiple instances of the BA Information field with full size BA Bitmap, which increases the PPDU size almost in proportion to the number of delivered TIDs</a:t>
            </a:r>
          </a:p>
          <a:p>
            <a:pPr marL="285750" lvl="1"/>
            <a:r>
              <a:rPr lang="en-US" dirty="0"/>
              <a:t>Byte count of the multi-TID BA is equal to (22+N*12), there N is number of TIDs sent in the same A-MPDU. </a:t>
            </a:r>
          </a:p>
          <a:p>
            <a:pPr marL="285750" lvl="1"/>
            <a:r>
              <a:rPr lang="en-US" dirty="0"/>
              <a:t>If this approach is used for the extended BA Bitmap size of 1024 bits, the byte count becomes 22+N*(4+128)</a:t>
            </a:r>
          </a:p>
          <a:p>
            <a:pPr marL="685800" lvl="2"/>
            <a:r>
              <a:rPr lang="en-US" sz="1600" dirty="0"/>
              <a:t>This substantially exceeds the optimal PPDU size (BA) compared to a single BA Bitmap of 1024 bits.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262704"/>
              </p:ext>
            </p:extLst>
          </p:nvPr>
        </p:nvGraphicFramePr>
        <p:xfrm>
          <a:off x="3779912" y="4581128"/>
          <a:ext cx="3528392" cy="1858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>
                  <a:extLst>
                    <a:ext uri="{9D8B030D-6E8A-4147-A177-3AD203B41FA5}">
                      <a16:colId xmlns:a16="http://schemas.microsoft.com/office/drawing/2014/main" val="2339713721"/>
                    </a:ext>
                  </a:extLst>
                </a:gridCol>
                <a:gridCol w="1764196">
                  <a:extLst>
                    <a:ext uri="{9D8B030D-6E8A-4147-A177-3AD203B41FA5}">
                      <a16:colId xmlns:a16="http://schemas.microsoft.com/office/drawing/2014/main" val="545569170"/>
                    </a:ext>
                  </a:extLst>
                </a:gridCol>
              </a:tblGrid>
              <a:tr h="371716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 Length (us)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456581"/>
                  </a:ext>
                </a:extLst>
              </a:tr>
              <a:tr h="371716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71658"/>
                  </a:ext>
                </a:extLst>
              </a:tr>
              <a:tr h="371716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216202"/>
                  </a:ext>
                </a:extLst>
              </a:tr>
              <a:tr h="371716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482856"/>
                  </a:ext>
                </a:extLst>
              </a:tr>
              <a:tr h="371716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3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20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 Multi-TID BA Variant Indication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0813" cy="4113213"/>
          </a:xfrm>
        </p:spPr>
        <p:txBody>
          <a:bodyPr/>
          <a:lstStyle/>
          <a:p>
            <a:r>
              <a:rPr lang="en-US" dirty="0"/>
              <a:t>In latest 11ax/11ak draft spec, </a:t>
            </a:r>
            <a:r>
              <a:rPr lang="en-US" dirty="0" err="1"/>
              <a:t>BlockAck</a:t>
            </a:r>
            <a:r>
              <a:rPr lang="en-US" dirty="0"/>
              <a:t> Frame encoding is shown as the following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2016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061195"/>
              </p:ext>
            </p:extLst>
          </p:nvPr>
        </p:nvGraphicFramePr>
        <p:xfrm>
          <a:off x="1903572" y="2492896"/>
          <a:ext cx="5411470" cy="3771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4052582982"/>
                    </a:ext>
                  </a:extLst>
                </a:gridCol>
                <a:gridCol w="770255">
                  <a:extLst>
                    <a:ext uri="{9D8B030D-6E8A-4147-A177-3AD203B41FA5}">
                      <a16:colId xmlns:a16="http://schemas.microsoft.com/office/drawing/2014/main" val="1086340439"/>
                    </a:ext>
                  </a:extLst>
                </a:gridCol>
                <a:gridCol w="705485">
                  <a:extLst>
                    <a:ext uri="{9D8B030D-6E8A-4147-A177-3AD203B41FA5}">
                      <a16:colId xmlns:a16="http://schemas.microsoft.com/office/drawing/2014/main" val="1254623709"/>
                    </a:ext>
                  </a:extLst>
                </a:gridCol>
                <a:gridCol w="3221355">
                  <a:extLst>
                    <a:ext uri="{9D8B030D-6E8A-4147-A177-3AD203B41FA5}">
                      <a16:colId xmlns:a16="http://schemas.microsoft.com/office/drawing/2014/main" val="1554562793"/>
                    </a:ext>
                  </a:extLst>
                </a:gridCol>
              </a:tblGrid>
              <a:tr h="49921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 Type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BlockAck</a:t>
                      </a:r>
                      <a:r>
                        <a:rPr lang="en-US" sz="1200" dirty="0">
                          <a:effectLst/>
                        </a:rPr>
                        <a:t> frame variant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104664"/>
                  </a:ext>
                </a:extLst>
              </a:tr>
              <a:tr h="204498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Basic BlockAck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3532551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Reserved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8226007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Reserved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5621434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Reserved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809332"/>
                  </a:ext>
                </a:extLst>
              </a:tr>
              <a:tr h="204498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Compressed BlockAck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190187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GLK-GCR BlockAck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642105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GCR BlockAck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1321145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Reserved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2887407"/>
                  </a:ext>
                </a:extLst>
              </a:tr>
              <a:tr h="204498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Extended Compressed </a:t>
                      </a:r>
                      <a:r>
                        <a:rPr lang="en-US" sz="1200" dirty="0" err="1">
                          <a:effectLst/>
                        </a:rPr>
                        <a:t>BlockAck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715369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Reserved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6690245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Reserved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1511183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Reserved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2330756"/>
                  </a:ext>
                </a:extLst>
              </a:tr>
              <a:tr h="204498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Multi-TID </a:t>
                      </a:r>
                      <a:r>
                        <a:rPr lang="en-US" sz="1200" dirty="0" err="1">
                          <a:effectLst/>
                        </a:rPr>
                        <a:t>BlockAck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340237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Multi-STA </a:t>
                      </a:r>
                      <a:r>
                        <a:rPr lang="en-US" sz="1200" dirty="0" err="1">
                          <a:effectLst/>
                        </a:rPr>
                        <a:t>BlockAck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4257003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>
                          <a:solidFill>
                            <a:srgbClr val="FF0000"/>
                          </a:solidFill>
                          <a:effectLst/>
                        </a:rPr>
                        <a:t>Extended Multi-TID </a:t>
                      </a:r>
                      <a:r>
                        <a:rPr lang="en-US" sz="1200" baseline="0" dirty="0" err="1">
                          <a:solidFill>
                            <a:srgbClr val="FF0000"/>
                          </a:solidFill>
                          <a:effectLst/>
                        </a:rPr>
                        <a:t>BlockAck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075213"/>
                  </a:ext>
                </a:extLst>
              </a:tr>
              <a:tr h="204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Reserved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9432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55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 Multi-TID BA Format for Enabling Aggregation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87" y="2420888"/>
            <a:ext cx="8078639" cy="357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95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11-15-1358-04-00ay-specification-framework-for-tgay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54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11ay Specification: </a:t>
            </a:r>
            <a:r>
              <a:rPr lang="en-US" i="1" dirty="0"/>
              <a:t>the extended Multi-TID BA variant for EDMG STAs is signaled by setting B1B2B3B4 == 1110 of the BA Control subfield?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013896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to add to 11ay Specification: </a:t>
            </a:r>
            <a:r>
              <a:rPr lang="en-US" i="1" dirty="0"/>
              <a:t>the extended Multi-TID BA variant for EDMG STAs has the format as shown below. 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July,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582" y="3789040"/>
            <a:ext cx="5758739" cy="254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40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</TotalTime>
  <Words>512</Words>
  <Application>Microsoft Office PowerPoint</Application>
  <PresentationFormat>On-screen Show (4:3)</PresentationFormat>
  <Paragraphs>116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Batang</vt:lpstr>
      <vt:lpstr>MS Gothic</vt:lpstr>
      <vt:lpstr>Arial</vt:lpstr>
      <vt:lpstr>Times New Roman</vt:lpstr>
      <vt:lpstr>Office Theme</vt:lpstr>
      <vt:lpstr>Document</vt:lpstr>
      <vt:lpstr>Multi-TID Aggregation for 11ay</vt:lpstr>
      <vt:lpstr>Introduction</vt:lpstr>
      <vt:lpstr>Proposal for More Enhancement</vt:lpstr>
      <vt:lpstr>Design Principle for Multi-TID BA Support</vt:lpstr>
      <vt:lpstr>EDMG Multi-TID BA Variant Indication</vt:lpstr>
      <vt:lpstr>EDMG Multi-TID BA Format for Enabling Aggregation </vt:lpstr>
      <vt:lpstr>Reference</vt:lpstr>
      <vt:lpstr>Straw Poll/Motion 1</vt:lpstr>
      <vt:lpstr>Straw Poll/Motion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Bonding Update</dc:title>
  <dc:creator>Kasher, Assaf</dc:creator>
  <cp:lastModifiedBy>Jinjing Jiang</cp:lastModifiedBy>
  <cp:revision>70</cp:revision>
  <cp:lastPrinted>1601-01-01T00:00:00Z</cp:lastPrinted>
  <dcterms:created xsi:type="dcterms:W3CDTF">2016-01-18T14:17:22Z</dcterms:created>
  <dcterms:modified xsi:type="dcterms:W3CDTF">2016-07-24T20:49:45Z</dcterms:modified>
</cp:coreProperties>
</file>