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00" r:id="rId2"/>
    <p:sldId id="588" r:id="rId3"/>
    <p:sldId id="592" r:id="rId4"/>
    <p:sldId id="608" r:id="rId5"/>
    <p:sldId id="609" r:id="rId6"/>
    <p:sldId id="591" r:id="rId7"/>
    <p:sldId id="565" r:id="rId8"/>
    <p:sldId id="593" r:id="rId9"/>
    <p:sldId id="594" r:id="rId10"/>
    <p:sldId id="595" r:id="rId11"/>
    <p:sldId id="597" r:id="rId12"/>
    <p:sldId id="619" r:id="rId13"/>
    <p:sldId id="620" r:id="rId14"/>
    <p:sldId id="621" r:id="rId15"/>
    <p:sldId id="622" r:id="rId16"/>
    <p:sldId id="601" r:id="rId17"/>
    <p:sldId id="62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33" autoAdjust="0"/>
    <p:restoredTop sz="90216" autoAdjust="0"/>
  </p:normalViewPr>
  <p:slideViewPr>
    <p:cSldViewPr>
      <p:cViewPr varScale="1">
        <p:scale>
          <a:sx n="70" d="100"/>
          <a:sy n="70" d="100"/>
        </p:scale>
        <p:origin x="-11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802.11-16/0924r0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65871" y="6477000"/>
            <a:ext cx="159710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802.11-16/0924r0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monajem@cisco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096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NAV resetting with RTS or MU-RTS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371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2016-07-25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69270941"/>
              </p:ext>
            </p:extLst>
          </p:nvPr>
        </p:nvGraphicFramePr>
        <p:xfrm>
          <a:off x="914400" y="1828800"/>
          <a:ext cx="7467600" cy="46767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6"/>
                <a:gridCol w="1650733"/>
                <a:gridCol w="1336307"/>
                <a:gridCol w="1807944"/>
              </a:tblGrid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Weimin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Xing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#9 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Wuxingduan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Xifeng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+8613389205081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xing.weimin@zte.com.cn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lv.kaiying@zte.com.cn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5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60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feng1.jiang@intel.com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8810414"/>
              </p:ext>
            </p:extLst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9138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1908918"/>
              </p:ext>
            </p:extLst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25305096"/>
              </p:ext>
            </p:extLst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114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Weimin Xing et al. (ZTE)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495800"/>
          </a:xfrm>
        </p:spPr>
        <p:txBody>
          <a:bodyPr lIns="91440" tIns="0" bIns="0">
            <a:normAutofit fontScale="92500" lnSpcReduction="10000"/>
          </a:bodyPr>
          <a:lstStyle/>
          <a:p>
            <a:pPr marL="342900" lvl="1" indent="-342900">
              <a:buFontTx/>
              <a:buChar char="•"/>
            </a:pPr>
            <a:r>
              <a:rPr lang="en-US" altLang="zh-CN" sz="1800" b="1" dirty="0" smtClean="0"/>
              <a:t>In the 802.11 baseline spec, A STA can reset its NAV  timer to 0 on following conditions</a:t>
            </a:r>
            <a:r>
              <a:rPr lang="zh-CN" altLang="en-US" sz="1800" b="1" dirty="0" smtClean="0"/>
              <a:t>：</a:t>
            </a:r>
            <a:endParaRPr lang="en-US" altLang="zh-CN" sz="1800" b="1" dirty="0" smtClean="0"/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/>
              <a:t>TXOP setup failure case</a:t>
            </a:r>
            <a:r>
              <a:rPr lang="zh-CN" altLang="en-US" sz="1600" dirty="0" smtClean="0"/>
              <a:t>：</a:t>
            </a:r>
            <a:endParaRPr lang="en-US" altLang="zh-CN" sz="1600" dirty="0" smtClean="0"/>
          </a:p>
          <a:p>
            <a:pPr marL="1028700" lvl="3" indent="-342900">
              <a:buFont typeface="Wingdings" pitchFamily="2" charset="2"/>
              <a:buChar char=""/>
            </a:pPr>
            <a:r>
              <a:rPr lang="en-US" altLang="zh-CN" sz="1400" dirty="0" smtClean="0"/>
              <a:t>When a STA receives an RTS frame and updates its NAV based on the Duration field in the RTS frame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the STA is permitted to reset its NAV timer to </a:t>
            </a:r>
            <a:r>
              <a:rPr lang="en-US" altLang="zh-CN" sz="1400" dirty="0" smtClean="0"/>
              <a:t>0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if </a:t>
            </a:r>
            <a:r>
              <a:rPr lang="en-US" altLang="zh-CN" sz="1400" dirty="0" smtClean="0"/>
              <a:t>no PHY-</a:t>
            </a:r>
            <a:r>
              <a:rPr lang="en-US" altLang="zh-CN" sz="1400" dirty="0" err="1" smtClean="0"/>
              <a:t>RXSTART.indication</a:t>
            </a:r>
            <a:r>
              <a:rPr lang="en-US" altLang="zh-CN" sz="1400" dirty="0" smtClean="0"/>
              <a:t> primitive is received from the PHY during a period with a duration of (2*</a:t>
            </a:r>
            <a:r>
              <a:rPr lang="en-US" altLang="zh-CN" sz="1400" dirty="0" err="1" smtClean="0"/>
              <a:t>aSIFSTime</a:t>
            </a:r>
            <a:r>
              <a:rPr lang="en-US" altLang="zh-CN" sz="1400" dirty="0" smtClean="0"/>
              <a:t>) + (</a:t>
            </a:r>
            <a:r>
              <a:rPr lang="en-US" altLang="zh-CN" sz="1400" dirty="0" err="1" smtClean="0"/>
              <a:t>CTS_Time</a:t>
            </a:r>
            <a:r>
              <a:rPr lang="en-US" altLang="zh-CN" sz="1400" dirty="0" smtClean="0"/>
              <a:t>) +</a:t>
            </a:r>
            <a:r>
              <a:rPr lang="en-US" altLang="zh-CN" sz="1400" dirty="0" err="1" smtClean="0"/>
              <a:t>aRxPHYStartDelay</a:t>
            </a:r>
            <a:r>
              <a:rPr lang="en-US" altLang="zh-CN" sz="1400" dirty="0" smtClean="0"/>
              <a:t> +(2*</a:t>
            </a:r>
            <a:r>
              <a:rPr lang="en-US" altLang="zh-CN" sz="1400" dirty="0" err="1" smtClean="0"/>
              <a:t>aSlotTime</a:t>
            </a:r>
            <a:r>
              <a:rPr lang="en-US" altLang="zh-CN" sz="1400" dirty="0" smtClean="0"/>
              <a:t>).</a:t>
            </a:r>
            <a:endParaRPr lang="en-US" altLang="zh-CN" sz="1400" dirty="0" smtClean="0"/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/>
              <a:t>TXOP truncation case</a:t>
            </a:r>
            <a:r>
              <a:rPr lang="zh-CN" altLang="en-US" sz="1600" dirty="0" smtClean="0"/>
              <a:t>：</a:t>
            </a:r>
            <a:endParaRPr lang="en-US" altLang="zh-CN" sz="1600" dirty="0" smtClean="0"/>
          </a:p>
          <a:p>
            <a:pPr marL="1028700" lvl="3" indent="-342900">
              <a:buFont typeface="Wingdings" pitchFamily="2" charset="2"/>
              <a:buChar char=""/>
            </a:pPr>
            <a:r>
              <a:rPr lang="en-US" altLang="zh-CN" sz="1400" dirty="0" smtClean="0"/>
              <a:t>A STA shall interpret the reception of a CF-End frame as a NAV reset, i.e., it resets its NAV timer to 0 at the end of the PPDU containing this frame. </a:t>
            </a:r>
          </a:p>
          <a:p>
            <a:pPr marL="342900" lvl="1" indent="-342900">
              <a:buFont typeface="Times New Roman" pitchFamily="18" charset="0"/>
              <a:buChar char="•"/>
            </a:pPr>
            <a:r>
              <a:rPr lang="en-US" altLang="zh-CN" sz="1600" b="1" dirty="0" smtClean="0">
                <a:solidFill>
                  <a:srgbClr val="000000"/>
                </a:solidFill>
              </a:rPr>
              <a:t>Two NAV is introduced in 11ax, the NAV resetting rules for two NAVs should be defined.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/>
              <a:t>NAV reset rules with RTS/MU-RTS when two NAVs been used.</a:t>
            </a: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/>
              <a:t>11ax Spec defined a new type of RTS, MU-RTS, MU-RTS is a new MAC frame, and it can be sent in legacy format to protect the TXOP.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/>
              <a:t>Both legacy and HE STAs can update their NAVs based on the Duration field  of the received new type of RTS frame in non-HT format 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/>
              <a:t>Can HE STA reset the NAV update by a MU-RTS when TXOP setup fails?</a:t>
            </a:r>
          </a:p>
          <a:p>
            <a:pPr marL="342900" lvl="1" indent="-342900">
              <a:buFont typeface="Times New Roman" pitchFamily="18" charset="0"/>
              <a:buChar char="•"/>
            </a:pPr>
            <a:r>
              <a:rPr lang="en-US" altLang="zh-CN" sz="1600" b="1" dirty="0" smtClean="0"/>
              <a:t>This contribution provides our views on above issue .</a:t>
            </a:r>
          </a:p>
          <a:p>
            <a:pPr marL="685800" lvl="2" indent="-342900">
              <a:buNone/>
            </a:pPr>
            <a:endParaRPr lang="en-US" altLang="zh-CN" dirty="0" smtClean="0"/>
          </a:p>
          <a:p>
            <a:pPr marL="685800" lvl="2" indent="-342900">
              <a:buFont typeface="Times New Roman" pitchFamily="18" charset="0"/>
              <a:buChar char="–"/>
            </a:pPr>
            <a:endParaRPr lang="en-US" altLang="zh-CN" sz="1800" b="1" dirty="0" smtClean="0"/>
          </a:p>
          <a:p>
            <a:pPr>
              <a:buNone/>
            </a:pPr>
            <a:endParaRPr lang="en-US" altLang="zh-CN" sz="14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NAV resetting with RTS for two NAVs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Weimin Xing et al. (ZTE)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 lIns="91440" tIns="0" bIns="0">
            <a:normAutofit/>
          </a:bodyPr>
          <a:lstStyle/>
          <a:p>
            <a:pPr marL="342900" lvl="2" indent="-342900"/>
            <a:r>
              <a:rPr lang="en-US" altLang="zh-CN" b="1" dirty="0" smtClean="0"/>
              <a:t>When two NAV is used,  a intra-BSS RTS will only update STA’s intra-BSS NAV, and a inter-BSS RTS will update its regular NAV</a:t>
            </a:r>
          </a:p>
          <a:p>
            <a:pPr marL="342900" lvl="2" indent="-342900"/>
            <a:r>
              <a:rPr lang="en-US" altLang="zh-CN" b="1" dirty="0" smtClean="0"/>
              <a:t>So it’s better to reset the according NAV when TXOP setup is fail. </a:t>
            </a:r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pPr marL="685800" lvl="3" indent="-342900"/>
            <a:r>
              <a:rPr lang="en-US" altLang="zh-CN" dirty="0" smtClean="0"/>
              <a:t>An HE STA that used information from an RTS frame from an intra-BSS STA as the most recent basis to update its intra-BSS NAV setting is only permitted to reset its intra-BSS NAV timer </a:t>
            </a:r>
            <a:r>
              <a:rPr lang="en-US" altLang="zh-CN" dirty="0" smtClean="0"/>
              <a:t>if </a:t>
            </a:r>
            <a:r>
              <a:rPr lang="en-US" altLang="zh-CN" dirty="0" smtClean="0"/>
              <a:t>no </a:t>
            </a:r>
            <a:r>
              <a:rPr lang="en-US" altLang="zh-CN" dirty="0" smtClean="0"/>
              <a:t>PHY-</a:t>
            </a:r>
            <a:r>
              <a:rPr lang="en-US" altLang="zh-CN" dirty="0" err="1" smtClean="0"/>
              <a:t>RXSTART.indication</a:t>
            </a:r>
            <a:r>
              <a:rPr lang="en-US" altLang="zh-CN" dirty="0" smtClean="0"/>
              <a:t> </a:t>
            </a:r>
            <a:r>
              <a:rPr lang="en-US" altLang="zh-CN" dirty="0" smtClean="0"/>
              <a:t>primitive is received from the </a:t>
            </a:r>
            <a:r>
              <a:rPr lang="en-US" altLang="zh-CN" dirty="0" smtClean="0"/>
              <a:t>PHY during </a:t>
            </a:r>
            <a:r>
              <a:rPr lang="en-US" altLang="zh-CN" dirty="0" smtClean="0"/>
              <a:t>a </a:t>
            </a:r>
            <a:r>
              <a:rPr lang="en-US" altLang="zh-CN" dirty="0" smtClean="0"/>
              <a:t>period </a:t>
            </a:r>
            <a:r>
              <a:rPr lang="en-US" altLang="zh-CN" dirty="0" smtClean="0"/>
              <a:t>with </a:t>
            </a:r>
            <a:r>
              <a:rPr lang="en-US" altLang="zh-CN" dirty="0" smtClean="0"/>
              <a:t>a duration of (2*</a:t>
            </a:r>
            <a:r>
              <a:rPr lang="en-US" altLang="zh-CN" dirty="0" err="1" smtClean="0"/>
              <a:t>aSIFSTime</a:t>
            </a:r>
            <a:r>
              <a:rPr lang="en-US" altLang="zh-CN" dirty="0" smtClean="0"/>
              <a:t>) + (</a:t>
            </a:r>
            <a:r>
              <a:rPr lang="en-US" altLang="zh-CN" dirty="0" err="1" smtClean="0"/>
              <a:t>CTS_Time</a:t>
            </a:r>
            <a:r>
              <a:rPr lang="en-US" altLang="zh-CN" dirty="0" smtClean="0"/>
              <a:t>) +</a:t>
            </a:r>
            <a:r>
              <a:rPr lang="en-US" altLang="zh-CN" dirty="0" err="1" smtClean="0"/>
              <a:t>aRxPHYStartDelay</a:t>
            </a:r>
            <a:r>
              <a:rPr lang="en-US" altLang="zh-CN" dirty="0" smtClean="0"/>
              <a:t> +(2*</a:t>
            </a:r>
            <a:r>
              <a:rPr lang="en-US" altLang="zh-CN" dirty="0" err="1" smtClean="0"/>
              <a:t>aSlotTime</a:t>
            </a:r>
            <a:r>
              <a:rPr lang="en-US" altLang="zh-CN" dirty="0" smtClean="0"/>
              <a:t>).</a:t>
            </a:r>
          </a:p>
          <a:p>
            <a:pPr marL="685800" lvl="3" indent="-342900"/>
            <a:r>
              <a:rPr lang="en-US" altLang="zh-CN" dirty="0" smtClean="0"/>
              <a:t>An HE STA that used information from an RTS frame from an inter-BSS STA as the most recent basis to update its regular NAV setting is only permitted to reset its regular NAV </a:t>
            </a:r>
            <a:r>
              <a:rPr lang="en-US" altLang="zh-CN" dirty="0" smtClean="0"/>
              <a:t>timer </a:t>
            </a:r>
            <a:r>
              <a:rPr lang="en-US" altLang="zh-CN" dirty="0" smtClean="0"/>
              <a:t>if </a:t>
            </a:r>
            <a:r>
              <a:rPr lang="en-US" altLang="zh-CN" dirty="0" smtClean="0"/>
              <a:t>no PHY-</a:t>
            </a:r>
            <a:r>
              <a:rPr lang="en-US" altLang="zh-CN" dirty="0" err="1" smtClean="0"/>
              <a:t>RXSTART.indication</a:t>
            </a:r>
            <a:r>
              <a:rPr lang="en-US" altLang="zh-CN" dirty="0" smtClean="0"/>
              <a:t> primitive is received from the PHY during a period with a duration of (2*</a:t>
            </a:r>
            <a:r>
              <a:rPr lang="en-US" altLang="zh-CN" dirty="0" err="1" smtClean="0"/>
              <a:t>aSIFSTime</a:t>
            </a:r>
            <a:r>
              <a:rPr lang="en-US" altLang="zh-CN" dirty="0" smtClean="0"/>
              <a:t>) + (</a:t>
            </a:r>
            <a:r>
              <a:rPr lang="en-US" altLang="zh-CN" dirty="0" err="1" smtClean="0"/>
              <a:t>CTS_Time</a:t>
            </a:r>
            <a:r>
              <a:rPr lang="en-US" altLang="zh-CN" dirty="0" smtClean="0"/>
              <a:t>) +</a:t>
            </a:r>
            <a:r>
              <a:rPr lang="en-US" altLang="zh-CN" dirty="0" err="1" smtClean="0"/>
              <a:t>aRxPHYStartDelay</a:t>
            </a:r>
            <a:r>
              <a:rPr lang="en-US" altLang="zh-CN" dirty="0" smtClean="0"/>
              <a:t> +(2*</a:t>
            </a:r>
            <a:r>
              <a:rPr lang="en-US" altLang="zh-CN" dirty="0" err="1" smtClean="0"/>
              <a:t>aSlotTime</a:t>
            </a:r>
            <a:r>
              <a:rPr lang="en-US" altLang="zh-CN" dirty="0" smtClean="0"/>
              <a:t>).</a:t>
            </a:r>
            <a:endParaRPr lang="en-US" altLang="zh-CN" dirty="0" smtClean="0"/>
          </a:p>
          <a:p>
            <a:pPr marL="1028700" lvl="4" indent="-342900">
              <a:buNone/>
            </a:pPr>
            <a:endParaRPr lang="en-US" altLang="zh-CN" dirty="0" smtClean="0"/>
          </a:p>
          <a:p>
            <a:pPr marL="1028700" lvl="4" indent="-342900"/>
            <a:endParaRPr lang="en-US" altLang="zh-CN" dirty="0" smtClean="0"/>
          </a:p>
          <a:p>
            <a:pPr marL="1028700" lvl="4" indent="-342900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NAV resetting with MU-RTS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zh-CN" b="1" dirty="0" smtClean="0"/>
              <a:t>If the transmission of MU-RTS is fail, the STA updating its NAV with the MU-RTS should also be allowed to reset its NAV.</a:t>
            </a:r>
          </a:p>
          <a:p>
            <a:pPr marL="685800" lvl="3" indent="-342900"/>
            <a:r>
              <a:rPr lang="en-US" altLang="zh-CN" dirty="0" smtClean="0"/>
              <a:t>STAs whose NAV </a:t>
            </a:r>
            <a:r>
              <a:rPr lang="en-US" altLang="zh-CN" dirty="0" smtClean="0"/>
              <a:t>was updated </a:t>
            </a:r>
            <a:r>
              <a:rPr lang="en-US" altLang="zh-CN" dirty="0" smtClean="0"/>
              <a:t>by MU-RTS can </a:t>
            </a:r>
            <a:r>
              <a:rPr lang="en-US" altLang="zh-CN" dirty="0" smtClean="0"/>
              <a:t>quickly recover if the TXOP setup </a:t>
            </a:r>
            <a:r>
              <a:rPr lang="en-US" altLang="zh-CN" dirty="0" smtClean="0"/>
              <a:t>fails.</a:t>
            </a:r>
            <a:endParaRPr lang="en-US" altLang="zh-CN" dirty="0" smtClean="0"/>
          </a:p>
          <a:p>
            <a:pPr marL="685800" lvl="3" indent="-342900"/>
            <a:r>
              <a:rPr lang="en-US" altLang="zh-CN" dirty="0" smtClean="0"/>
              <a:t>Both 11ax and legacy STAs can update their NAVs based on the Duration field of MU-RTS in non-HT format.</a:t>
            </a:r>
          </a:p>
          <a:p>
            <a:pPr marL="685800" lvl="3" indent="-342900"/>
            <a:r>
              <a:rPr lang="en-US" altLang="zh-CN" dirty="0" smtClean="0"/>
              <a:t>For legacy STAs, the NAV updated by MU-RTS can not be reset.</a:t>
            </a:r>
          </a:p>
          <a:p>
            <a:pPr marL="1028700" lvl="4" indent="-342900"/>
            <a:r>
              <a:rPr lang="en-US" altLang="zh-CN" dirty="0" smtClean="0"/>
              <a:t>For legacy STA, NAV resetting is only allowed for RTS frame </a:t>
            </a:r>
          </a:p>
          <a:p>
            <a:pPr marL="685800" lvl="3" indent="-342900"/>
            <a:r>
              <a:rPr lang="en-US" altLang="zh-CN" dirty="0" smtClean="0"/>
              <a:t>HE STA can apply NAV resetting rules for MU-RTS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Weimin Xing et al. (ZTE)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issues of NAV resetting rule  with two NAVs when a TXOP setup failure is discussed.</a:t>
            </a:r>
          </a:p>
          <a:p>
            <a:pPr lvl="1"/>
            <a:r>
              <a:rPr lang="en-US" altLang="zh-CN" dirty="0" smtClean="0"/>
              <a:t>RTS/CTS NAV resetting rules when two NAV are used.</a:t>
            </a:r>
          </a:p>
          <a:p>
            <a:pPr lvl="1"/>
            <a:r>
              <a:rPr lang="en-US" altLang="zh-CN" dirty="0" smtClean="0"/>
              <a:t>NAV resetting rules with MU-RTS.</a:t>
            </a:r>
          </a:p>
          <a:p>
            <a:r>
              <a:rPr lang="en-US" altLang="zh-CN" dirty="0" smtClean="0"/>
              <a:t>We propose to define</a:t>
            </a:r>
          </a:p>
          <a:p>
            <a:pPr lvl="1"/>
            <a:r>
              <a:rPr lang="en-US" altLang="zh-CN" dirty="0" smtClean="0"/>
              <a:t>A HE STA that used information from an RTS/MU-RTS frame as the most recent basis to update its NAV setting is permitted to reset its NAV timer which is updated by the MU-RTS/RTS </a:t>
            </a:r>
            <a:r>
              <a:rPr lang="en-US" altLang="zh-CN" dirty="0" smtClean="0"/>
              <a:t>frame, i</a:t>
            </a:r>
            <a:r>
              <a:rPr lang="en-US" altLang="zh-CN" dirty="0" smtClean="0"/>
              <a:t>f </a:t>
            </a:r>
            <a:r>
              <a:rPr lang="en-US" altLang="zh-CN" dirty="0" smtClean="0"/>
              <a:t>no PHY-</a:t>
            </a:r>
            <a:r>
              <a:rPr lang="en-US" altLang="zh-CN" dirty="0" err="1" smtClean="0"/>
              <a:t>RXSTART.indication</a:t>
            </a:r>
            <a:r>
              <a:rPr lang="en-US" altLang="zh-CN" dirty="0" smtClean="0"/>
              <a:t> primitive is received from the PHY during a period with a duration of (2*</a:t>
            </a:r>
            <a:r>
              <a:rPr lang="en-US" altLang="zh-CN" dirty="0" err="1" smtClean="0"/>
              <a:t>aSIFSTime</a:t>
            </a:r>
            <a:r>
              <a:rPr lang="en-US" altLang="zh-CN" dirty="0" smtClean="0"/>
              <a:t>) + (</a:t>
            </a:r>
            <a:r>
              <a:rPr lang="en-US" altLang="zh-CN" dirty="0" err="1" smtClean="0"/>
              <a:t>CTS_Time</a:t>
            </a:r>
            <a:r>
              <a:rPr lang="en-US" altLang="zh-CN" dirty="0" smtClean="0"/>
              <a:t>) +</a:t>
            </a:r>
            <a:r>
              <a:rPr lang="en-US" altLang="zh-CN" dirty="0" err="1" smtClean="0"/>
              <a:t>aRxPHYStartDelay</a:t>
            </a:r>
            <a:r>
              <a:rPr lang="en-US" altLang="zh-CN" dirty="0" smtClean="0"/>
              <a:t> +(2*</a:t>
            </a:r>
            <a:r>
              <a:rPr lang="en-US" altLang="zh-CN" dirty="0" err="1" smtClean="0"/>
              <a:t>aSlotTime</a:t>
            </a:r>
            <a:r>
              <a:rPr lang="en-US" altLang="zh-CN" dirty="0" smtClean="0"/>
              <a:t>).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100" dirty="0" smtClean="0"/>
              <a:t>The</a:t>
            </a:r>
            <a:r>
              <a:rPr lang="en-US" altLang="zh-CN" dirty="0" smtClean="0"/>
              <a:t> proposed spec texts is provided in document 16/0925r0.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Weimin Xing et al. (ZTE)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accept the proposed </a:t>
            </a:r>
            <a:r>
              <a:rPr lang="en-US" altLang="en-US" b="0" dirty="0" smtClean="0"/>
              <a:t>text in document 16/0925r0?</a:t>
            </a:r>
            <a:endParaRPr lang="en-US" alt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42909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728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2513493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44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478358"/>
              </p:ext>
            </p:extLst>
          </p:nvPr>
        </p:nvGraphicFramePr>
        <p:xfrm>
          <a:off x="838200" y="991521"/>
          <a:ext cx="6858001" cy="53721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9572"/>
                <a:gridCol w="984871"/>
                <a:gridCol w="1515980"/>
                <a:gridCol w="1227220"/>
                <a:gridCol w="1660358"/>
              </a:tblGrid>
              <a:tr h="22670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05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034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866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275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971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163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367088"/>
            <a:ext cx="7239000" cy="16527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96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25861294"/>
              </p:ext>
            </p:extLst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4614247"/>
              </p:ext>
            </p:extLst>
          </p:nvPr>
        </p:nvGraphicFramePr>
        <p:xfrm>
          <a:off x="762000" y="41590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1297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 err="1" smtClean="0"/>
              <a:t>Weimin</a:t>
            </a:r>
            <a:r>
              <a:rPr lang="en-US" altLang="ko-KR" dirty="0" smtClean="0"/>
              <a:t> Xing et al. (ZTE)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8370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90534</TotalTime>
  <Words>1785</Words>
  <Application>Microsoft Office PowerPoint</Application>
  <PresentationFormat>全屏显示(4:3)</PresentationFormat>
  <Paragraphs>542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1_802.11-09/0091r0</vt:lpstr>
      <vt:lpstr>NAV resetting with RTS or MU-RTS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Motivation</vt:lpstr>
      <vt:lpstr>NAV resetting with RTS for two NAVs</vt:lpstr>
      <vt:lpstr>NAV resetting with MU-RTS</vt:lpstr>
      <vt:lpstr>Summary</vt:lpstr>
      <vt:lpstr>Straw Poll 1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for TXOP Duration Field</dc:title>
  <cp:lastModifiedBy>Windows 用户</cp:lastModifiedBy>
  <cp:revision>6</cp:revision>
  <cp:lastPrinted>1998-02-10T13:28:06Z</cp:lastPrinted>
  <dcterms:created xsi:type="dcterms:W3CDTF">2008-03-19T13:28:15Z</dcterms:created>
  <dcterms:modified xsi:type="dcterms:W3CDTF">2016-07-25T01:30:54Z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