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7"/>
  </p:notesMasterIdLst>
  <p:handoutMasterIdLst>
    <p:handoutMasterId r:id="rId28"/>
  </p:handoutMasterIdLst>
  <p:sldIdLst>
    <p:sldId id="293" r:id="rId7"/>
    <p:sldId id="29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287" r:id="rId18"/>
    <p:sldId id="317" r:id="rId19"/>
    <p:sldId id="318" r:id="rId20"/>
    <p:sldId id="292" r:id="rId21"/>
    <p:sldId id="307" r:id="rId22"/>
    <p:sldId id="319" r:id="rId23"/>
    <p:sldId id="320" r:id="rId24"/>
    <p:sldId id="321" r:id="rId25"/>
    <p:sldId id="32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62" d="100"/>
          <a:sy n="62" d="100"/>
        </p:scale>
        <p:origin x="1243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3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2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field finalization for HE-SIG-A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Date: 2016-07-25</a:t>
            </a:r>
          </a:p>
          <a:p>
            <a:r>
              <a:rPr lang="en-US" dirty="0" smtClean="0"/>
              <a:t>Authors: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19189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/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9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14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 bit field ordering of HE-SIG-A in HE PPDUs is not finalized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Field reordering is required. For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Format field should be aligned between HE SU and HE TRIG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Early occurrence of Beam change, MCS, and DCM fields helpful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PAPR performance of HE-SIG-A is improved by reordering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these slides we present bit field finalization of HE-SIG-A in HE SU PPDU, HE_EXT SU PPDU, HE MU PPDU, and HE_TRIG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changes to fields of HE-SIG-A in HE PPDU formats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Reordering of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Beam change, MCS, DCM, LTF + CP, and </a:t>
            </a:r>
            <a:r>
              <a:rPr lang="en-US" dirty="0" err="1" smtClean="0"/>
              <a:t>Nsts</a:t>
            </a:r>
            <a:r>
              <a:rPr lang="en-US" dirty="0" smtClean="0"/>
              <a:t> moved to HE-SIG-A1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TXOP Duration moved to HE-SIG-A2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PAPR performance examples of proposed bit field ordering of HE-SIG-A in HE PPDU formats is shown in Appendix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153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Spec. Text on Bit </a:t>
            </a:r>
            <a:r>
              <a:rPr lang="en-US" dirty="0" smtClean="0"/>
              <a:t>Field Ordering of HE-SIG-A in HE PPDUs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refer to 11-16/0915-00-00ax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711273"/>
              </p:ext>
            </p:extLst>
          </p:nvPr>
        </p:nvGraphicFramePr>
        <p:xfrm>
          <a:off x="2211859" y="2636709"/>
          <a:ext cx="3800530" cy="329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showAsIcon="1" r:id="rId3" imgW="914400" imgH="792360" progId="Word.Document.12">
                  <p:embed/>
                </p:oleObj>
              </mc:Choice>
              <mc:Fallback>
                <p:oleObj name="Document" showAsIcon="1" r:id="rId3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1859" y="2636709"/>
                        <a:ext cx="3800530" cy="329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2123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presented bit field finalization of HE-SIG-A in HE PPDU formats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HE-SIG-A bit field ordering guided by the following principles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HE-SIG-A1 and HE-SIG-A2 symbol boundary is honored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PAPR performance is not degraded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</a:t>
            </a:r>
            <a:r>
              <a:rPr lang="en-US" dirty="0" smtClean="0"/>
              <a:t>adopt </a:t>
            </a:r>
            <a:r>
              <a:rPr lang="en-US" dirty="0"/>
              <a:t>the </a:t>
            </a:r>
            <a:r>
              <a:rPr lang="en-US" dirty="0" smtClean="0"/>
              <a:t>spec. text changes proposed in </a:t>
            </a:r>
            <a:r>
              <a:rPr lang="en-US" dirty="0" smtClean="0"/>
              <a:t>“</a:t>
            </a:r>
            <a:r>
              <a:rPr lang="en-US" dirty="0" smtClean="0"/>
              <a:t>11-16-0915-00-00ax</a:t>
            </a:r>
            <a:r>
              <a:rPr lang="en-US" dirty="0"/>
              <a:t>”?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0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99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of HE-SIG-A in HE SU PPDU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29710"/>
              </p:ext>
            </p:extLst>
          </p:nvPr>
        </p:nvGraphicFramePr>
        <p:xfrm>
          <a:off x="2180629" y="1600200"/>
          <a:ext cx="4328718" cy="4207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8683"/>
                <a:gridCol w="604007"/>
                <a:gridCol w="604007"/>
                <a:gridCol w="604007"/>
                <a:gridCol w="604007"/>
                <a:gridCol w="604007"/>
              </a:tblGrid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 SU PPDU/HE EXT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PAPR All 0's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PAPR All 1's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Format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6.6448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6.4968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Beam change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UL/DL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DCM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BSS Color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LTF+CP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Nsts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Txop Duration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5.9703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7.6236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Coding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5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LDPC Extra Symbol Segment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STBC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TxBf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Packet Extension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Doppler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803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of HE-SIG-A in HE MU PPDU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175980"/>
              </p:ext>
            </p:extLst>
          </p:nvPr>
        </p:nvGraphicFramePr>
        <p:xfrm>
          <a:off x="2425700" y="1828800"/>
          <a:ext cx="4368800" cy="3695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0800"/>
                <a:gridCol w="609600"/>
                <a:gridCol w="609600"/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 MU PPDU/HE EXT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UL/DL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6.6005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6.3474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DCM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BSS Color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SIGB Number of symbols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SIGB Compression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LTF+CP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Doppler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Txop Duration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5.2929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5.7398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number of HE LTFs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LDPC Extra Symbol Segment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STBC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Packet Extension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58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>
                <a:ea typeface="SimSun" panose="02010600030101010101" pitchFamily="2" charset="-122"/>
              </a:rPr>
              <a:t>Authors (continued)</a:t>
            </a:r>
            <a:endParaRPr lang="zh-CN" altLang="en-US" sz="2000" kern="0" dirty="0" smtClean="0">
              <a:ea typeface="SimSun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35661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of HE-SIG-A in HE Trigger-based PPDU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78165"/>
              </p:ext>
            </p:extLst>
          </p:nvPr>
        </p:nvGraphicFramePr>
        <p:xfrm>
          <a:off x="2546350" y="2378075"/>
          <a:ext cx="4051300" cy="210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/>
                <a:gridCol w="609600"/>
                <a:gridCol w="609600"/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 TRIG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Format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8.5387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6.8755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BSS Color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TXOP Duration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6.099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6.2682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Doppler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49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9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4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0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5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7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A15D529-37C3-487D-952D-E0CEE95C6FDE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08b2df90-05d3-4030-90d4-c9feeb4a1cd9"/>
    <ds:schemaRef ds:uri="http://schemas.microsoft.com/office/2006/metadata/properties"/>
    <ds:schemaRef ds:uri="http://schemas.openxmlformats.org/package/2006/metadata/core-properties"/>
    <ds:schemaRef ds:uri="fb4050a4-637c-4513-a9e2-f3546918e5c9"/>
  </ds:schemaRefs>
</ds:datastoreItem>
</file>

<file path=customXml/itemProps5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2906</TotalTime>
  <Words>1653</Words>
  <Application>Microsoft Office PowerPoint</Application>
  <PresentationFormat>On-screen Show (4:3)</PresentationFormat>
  <Paragraphs>711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 Unicode MS</vt:lpstr>
      <vt:lpstr>MS Gothic</vt:lpstr>
      <vt:lpstr>ＭＳ Ｐゴシック</vt:lpstr>
      <vt:lpstr>SimSun</vt:lpstr>
      <vt:lpstr>Arial</vt:lpstr>
      <vt:lpstr>Calibri</vt:lpstr>
      <vt:lpstr>Times New Roman</vt:lpstr>
      <vt:lpstr>802-11-Submission</vt:lpstr>
      <vt:lpstr>Document</vt:lpstr>
      <vt:lpstr>Microsoft Word Document</vt:lpstr>
      <vt:lpstr>Bit field finalization for HE-SIG-A</vt:lpstr>
      <vt:lpstr>PowerPoint Presentation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Key changes to fields of HE-SIG-A in HE PPDU formats </vt:lpstr>
      <vt:lpstr>Spec. Text on Bit Field Ordering of HE-SIG-A in HE PPDUs</vt:lpstr>
      <vt:lpstr>Summary</vt:lpstr>
      <vt:lpstr>SP#1</vt:lpstr>
      <vt:lpstr>Appendix</vt:lpstr>
      <vt:lpstr>PAPR of HE-SIG-A in HE SU PPDU</vt:lpstr>
      <vt:lpstr>PAPR of HE-SIG-A in HE MU PPDU</vt:lpstr>
      <vt:lpstr>PAPR of HE-SIG-A in HE Trigger-based PPDU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lverma@qti.qualcomm.com;svverman@qti.qualcomm.com</dc:creator>
  <cp:lastModifiedBy>Verma, Lochan</cp:lastModifiedBy>
  <cp:revision>181</cp:revision>
  <cp:lastPrinted>1601-01-01T00:00:00Z</cp:lastPrinted>
  <dcterms:created xsi:type="dcterms:W3CDTF">2016-02-04T15:36:19Z</dcterms:created>
  <dcterms:modified xsi:type="dcterms:W3CDTF">2016-07-24T05:14:59Z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-1649588982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svverman@qti.qualcomm.com</vt:lpwstr>
  </property>
  <property fmtid="{D5CDD505-2E9C-101B-9397-08002B2CF9AE}" pid="17" name="_AuthorEmailDisplayName">
    <vt:lpwstr>Vermani, Sameer</vt:lpwstr>
  </property>
  <property fmtid="{D5CDD505-2E9C-101B-9397-08002B2CF9AE}" pid="18" name="_PreviousAdHocReviewCycleID">
    <vt:i4>-897535724</vt:i4>
  </property>
</Properties>
</file>