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57" r:id="rId10"/>
    <p:sldId id="262" r:id="rId11"/>
    <p:sldId id="263" r:id="rId12"/>
    <p:sldId id="265" r:id="rId13"/>
    <p:sldId id="266" r:id="rId14"/>
    <p:sldId id="27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309" autoAdjust="0"/>
    <p:restoredTop sz="94660"/>
  </p:normalViewPr>
  <p:slideViewPr>
    <p:cSldViewPr>
      <p:cViewPr varScale="1">
        <p:scale>
          <a:sx n="112" d="100"/>
          <a:sy n="112" d="100"/>
        </p:scale>
        <p:origin x="184" y="2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25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802.11-16/0913r0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 Multi-TID rules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56191"/>
              </p:ext>
            </p:extLst>
          </p:nvPr>
        </p:nvGraphicFramePr>
        <p:xfrm>
          <a:off x="1066800" y="2320953"/>
          <a:ext cx="7620000" cy="41323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fi-FI" sz="12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i-FI" sz="1200" baseline="0" dirty="0" err="1" smtClean="0">
                          <a:latin typeface="+mn-lt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jkneckt@apple.com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Shahrnaz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Azizi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32656"/>
            <a:ext cx="2374889" cy="273050"/>
          </a:xfrm>
        </p:spPr>
        <p:txBody>
          <a:bodyPr/>
          <a:lstStyle/>
          <a:p>
            <a:r>
              <a:rPr lang="fi-FI" dirty="0" err="1" smtClean="0"/>
              <a:t>July</a:t>
            </a:r>
            <a:r>
              <a:rPr lang="fi-FI" dirty="0" smtClean="0"/>
              <a:t>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Currently, multi-TID AMPDU is only allowed in MU transmission</a:t>
            </a:r>
          </a:p>
          <a:p>
            <a:pPr>
              <a:buFont typeface="Arial" charset="0"/>
              <a:buChar char="•"/>
            </a:pPr>
            <a:endParaRPr lang="en-US" sz="1000" dirty="0"/>
          </a:p>
          <a:p>
            <a:pPr>
              <a:buFont typeface="Arial" charset="0"/>
              <a:buChar char="•"/>
            </a:pPr>
            <a:r>
              <a:rPr lang="en-US" dirty="0"/>
              <a:t>Since MU PPDU is allowed to carry only one STA’s data, a PPDU that only contains a single user’s Multi-TID data is already allowed in 11ax</a:t>
            </a:r>
          </a:p>
          <a:p>
            <a:pPr>
              <a:buFont typeface="Arial" charset="0"/>
              <a:buChar char="•"/>
            </a:pPr>
            <a:endParaRPr lang="en-US" sz="800" dirty="0"/>
          </a:p>
          <a:p>
            <a:pPr>
              <a:buFont typeface="Arial" charset="0"/>
              <a:buChar char="•"/>
            </a:pPr>
            <a:r>
              <a:rPr lang="en-US" dirty="0"/>
              <a:t>Since a STA already have the capability to aggregate multiple TIDs into one AMDPU, why not allow multi-TID in the general SU transmission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Benefits of SU Multi-TID transmission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From a single STA’s perspective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Less number of channel </a:t>
            </a:r>
            <a:r>
              <a:rPr lang="en-US" dirty="0" smtClean="0"/>
              <a:t>access/TXOP, </a:t>
            </a:r>
            <a:r>
              <a:rPr lang="en-US" dirty="0"/>
              <a:t>and less number of PPDU required to transmit different AC traffic, which leads to reduced power consumption and </a:t>
            </a:r>
            <a:r>
              <a:rPr lang="en-US" dirty="0" smtClean="0"/>
              <a:t>shorter </a:t>
            </a:r>
            <a:r>
              <a:rPr lang="en-US" dirty="0"/>
              <a:t>latency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Better QoS provisioning for the STA due to local optimization of own traffic based on application </a:t>
            </a:r>
            <a:r>
              <a:rPr lang="en-US" dirty="0" smtClean="0"/>
              <a:t>requirements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From network’s perspective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 single STA’s multi-TID can reduce the number of channel contention and number of PPDUs on the air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As a consequence, the overall channel availability time can be increased for other STAs’ transmission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The overall network efficiency can be improved as a result of </a:t>
            </a:r>
            <a:r>
              <a:rPr lang="en-US" dirty="0" smtClean="0"/>
              <a:t>it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Targets of SU Multi-TID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Minimize impact to legacy STAs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dirty="0"/>
              <a:t>Enabling multi-TID in SU transmission allows STAs to a aggregate more TID data than legacy STAs, so the rules need to be designed to minimize the impact to legacy and </a:t>
            </a:r>
            <a:r>
              <a:rPr lang="en-US" dirty="0" smtClean="0"/>
              <a:t>HE STAs </a:t>
            </a:r>
            <a:r>
              <a:rPr lang="en-US" dirty="0"/>
              <a:t>that do not use </a:t>
            </a:r>
            <a:r>
              <a:rPr lang="en-US" dirty="0" smtClean="0"/>
              <a:t>Multi-TID</a:t>
            </a:r>
          </a:p>
          <a:p>
            <a:pPr marL="400050">
              <a:buFont typeface="Arial" charset="0"/>
              <a:buChar char="•"/>
            </a:pPr>
            <a:r>
              <a:rPr lang="en-US" dirty="0" smtClean="0"/>
              <a:t>Maintain QoS and EDCA traffic prioritization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056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SU multi-TID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charset="0"/>
              <a:buChar char="•"/>
            </a:pPr>
            <a:r>
              <a:rPr lang="en-US" dirty="0"/>
              <a:t>The traffic from primary access category is aggregated first</a:t>
            </a:r>
          </a:p>
          <a:p>
            <a:pPr marL="800100" lvl="1">
              <a:buFont typeface="Arial" charset="0"/>
              <a:buChar char="•"/>
            </a:pPr>
            <a:r>
              <a:rPr lang="en-US" dirty="0"/>
              <a:t>If the buffer is empty or </a:t>
            </a:r>
            <a:r>
              <a:rPr lang="en-US" dirty="0" smtClean="0"/>
              <a:t>when no more MPDUs can be aggregated from the TIDs corresponding to primary AC, the STA may aggregated MPDUs from other ACs</a:t>
            </a:r>
            <a:endParaRPr lang="en-US" dirty="0"/>
          </a:p>
          <a:p>
            <a:pPr marL="400050">
              <a:buFont typeface="Arial" charset="0"/>
              <a:buChar char="•"/>
            </a:pPr>
            <a:r>
              <a:rPr lang="en-US" dirty="0" smtClean="0"/>
              <a:t>Only </a:t>
            </a:r>
            <a:r>
              <a:rPr lang="en-US" dirty="0"/>
              <a:t>allow higher priority AC to be aggregated with lower priority </a:t>
            </a:r>
            <a:r>
              <a:rPr lang="en-US" dirty="0" smtClean="0"/>
              <a:t>AC’s</a:t>
            </a:r>
          </a:p>
          <a:p>
            <a:pPr marL="800100" lvl="1">
              <a:buFont typeface="Arial" charset="0"/>
              <a:buChar char="•"/>
            </a:pPr>
            <a:r>
              <a:rPr lang="en-US" dirty="0" smtClean="0"/>
              <a:t>i.e., secondary AC needs to have higher priority than primary AC</a:t>
            </a:r>
          </a:p>
          <a:p>
            <a:pPr marL="400050">
              <a:buFont typeface="Arial" charset="0"/>
              <a:buChar char="•"/>
            </a:pPr>
            <a:r>
              <a:rPr lang="en-US" dirty="0" smtClean="0"/>
              <a:t>The TXOP Limit of the AC shall not be exceeded</a:t>
            </a:r>
          </a:p>
          <a:p>
            <a:pPr marL="800100" lvl="1">
              <a:buFont typeface="Arial" charset="0"/>
              <a:buChar char="•"/>
            </a:pPr>
            <a:r>
              <a:rPr lang="en-US" dirty="0" smtClean="0"/>
              <a:t>This ensures fairness and controls resource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732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submission presented multi-TID aggregation use in SU transmissions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The submission is related to submission 11-16-966r0 that provides the comment resolution and normative text to solve CID 71 and CID190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700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12911"/>
              </p:ext>
            </p:extLst>
          </p:nvPr>
        </p:nvGraphicFramePr>
        <p:xfrm>
          <a:off x="838200" y="914400"/>
          <a:ext cx="7239000" cy="55488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Xiayu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Zheng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Zhou Lan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Mingyue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44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53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806904"/>
              </p:ext>
            </p:extLst>
          </p:nvPr>
        </p:nvGraphicFramePr>
        <p:xfrm>
          <a:off x="685800" y="838200"/>
          <a:ext cx="7772400" cy="5598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9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092682"/>
              </p:ext>
            </p:extLst>
          </p:nvPr>
        </p:nvGraphicFramePr>
        <p:xfrm>
          <a:off x="762000" y="1078644"/>
          <a:ext cx="7620000" cy="38267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67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954648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07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93452"/>
              </p:ext>
            </p:extLst>
          </p:nvPr>
        </p:nvGraphicFramePr>
        <p:xfrm>
          <a:off x="914400" y="1447800"/>
          <a:ext cx="7239000" cy="4145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74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18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802.11ax defines multi-TID aggregation and multi-TID BA. The submission studies how to use the multi-TID aggregation in SU TXOPs.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is presentation of the CID71 and CID190 resolutions. </a:t>
            </a:r>
            <a:r>
              <a:rPr lang="en-GB" dirty="0" smtClean="0"/>
              <a:t>The submission 11-16-966r0 provides resolution to these CIDs. 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802-11-Submission-2</Template>
  <TotalTime>2158</TotalTime>
  <Words>1440</Words>
  <Application>Microsoft Macintosh PowerPoint</Application>
  <PresentationFormat>On-screen Show (4:3)</PresentationFormat>
  <Paragraphs>502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Calibri</vt:lpstr>
      <vt:lpstr>MS Gothic</vt:lpstr>
      <vt:lpstr>Times New Roman</vt:lpstr>
      <vt:lpstr>Arial</vt:lpstr>
      <vt:lpstr>Office Theme</vt:lpstr>
      <vt:lpstr>SU Multi-TID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Abstract</vt:lpstr>
      <vt:lpstr>Background</vt:lpstr>
      <vt:lpstr>Benefits of SU Multi-TID transmission</vt:lpstr>
      <vt:lpstr>Targets of SU Multi-TID Rules</vt:lpstr>
      <vt:lpstr>Rules for SU multi-TID aggregation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sharing</dc:title>
  <dc:creator>Microsoft Office User</dc:creator>
  <cp:lastModifiedBy>Microsoft Office User</cp:lastModifiedBy>
  <cp:revision>14</cp:revision>
  <cp:lastPrinted>1601-01-01T00:00:00Z</cp:lastPrinted>
  <dcterms:created xsi:type="dcterms:W3CDTF">2016-07-24T02:20:19Z</dcterms:created>
  <dcterms:modified xsi:type="dcterms:W3CDTF">2016-07-25T14:19:18Z</dcterms:modified>
</cp:coreProperties>
</file>