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69" r:id="rId2"/>
    <p:sldId id="302" r:id="rId3"/>
    <p:sldId id="306" r:id="rId4"/>
    <p:sldId id="307" r:id="rId5"/>
    <p:sldId id="304" r:id="rId6"/>
    <p:sldId id="305" r:id="rId7"/>
    <p:sldId id="308" r:id="rId8"/>
    <p:sldId id="321" r:id="rId9"/>
    <p:sldId id="32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7" r:id="rId18"/>
    <p:sldId id="318" r:id="rId19"/>
    <p:sldId id="320" r:id="rId20"/>
    <p:sldId id="322" r:id="rId21"/>
    <p:sldId id="296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6A"/>
    <a:srgbClr val="FFB2E5"/>
    <a:srgbClr val="EDED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4" autoAdjust="0"/>
    <p:restoredTop sz="94622" autoAdjust="0"/>
  </p:normalViewPr>
  <p:slideViewPr>
    <p:cSldViewPr>
      <p:cViewPr varScale="1">
        <p:scale>
          <a:sx n="145" d="100"/>
          <a:sy n="145" d="100"/>
        </p:scale>
        <p:origin x="1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102" y="-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4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1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802.11-16/0907r2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20MHz-only </a:t>
            </a:r>
            <a:r>
              <a:rPr lang="en-US" dirty="0" smtClean="0"/>
              <a:t>Device in 11ax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</a:t>
            </a:r>
            <a:r>
              <a:rPr lang="en-US" dirty="0" smtClean="0"/>
              <a:t>25</a:t>
            </a:r>
            <a:endParaRPr lang="en-US" sz="2000" b="0" dirty="0" smtClean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3406"/>
              </p:ext>
            </p:extLst>
          </p:nvPr>
        </p:nvGraphicFramePr>
        <p:xfrm>
          <a:off x="1066800" y="2268417"/>
          <a:ext cx="7620000" cy="41323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fi-FI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i-FI" sz="1200" baseline="0" dirty="0" err="1" smtClean="0"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jkneckt@apple.com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Azizi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7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dense networks, it becomes more important to support low power, low complexity devices, by avoiding busy channel </a:t>
            </a:r>
            <a:r>
              <a:rPr lang="en-US" dirty="0" smtClean="0"/>
              <a:t>access, </a:t>
            </a:r>
            <a:r>
              <a:rPr lang="en-US" dirty="0"/>
              <a:t>e.g., </a:t>
            </a:r>
          </a:p>
          <a:p>
            <a:pPr lvl="1"/>
            <a:r>
              <a:rPr lang="en-US" dirty="0"/>
              <a:t>Wearable devices</a:t>
            </a:r>
          </a:p>
          <a:p>
            <a:pPr lvl="1"/>
            <a:r>
              <a:rPr lang="en-US" dirty="0"/>
              <a:t>Home network connectivity</a:t>
            </a:r>
          </a:p>
          <a:p>
            <a:pPr lvl="1"/>
            <a:r>
              <a:rPr lang="en-US" dirty="0"/>
              <a:t>Automation</a:t>
            </a:r>
          </a:p>
          <a:p>
            <a:pPr lvl="1"/>
            <a:r>
              <a:rPr lang="en-US" dirty="0"/>
              <a:t>Medical </a:t>
            </a:r>
            <a:r>
              <a:rPr lang="en-US" dirty="0" err="1"/>
              <a:t>equipments</a:t>
            </a:r>
            <a:endParaRPr lang="en-US" dirty="0"/>
          </a:p>
          <a:p>
            <a:r>
              <a:rPr lang="en-US" dirty="0"/>
              <a:t>Such devices do not need high bandwidth operation; only 20 MHz bandwidth with optimized power saving features would be necessary, which also eases overall network loads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20MHz-only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We have to introduce 20MHz-only </a:t>
            </a:r>
            <a:r>
              <a:rPr lang="en-US" dirty="0"/>
              <a:t>devices in 11ax, both in 2.4 GHz and 5 GHz </a:t>
            </a:r>
            <a:r>
              <a:rPr lang="en-US" dirty="0" smtClean="0"/>
              <a:t>band</a:t>
            </a:r>
          </a:p>
          <a:p>
            <a:pPr lvl="1"/>
            <a:r>
              <a:rPr lang="en-US" dirty="0" smtClean="0"/>
              <a:t>20MHz-only </a:t>
            </a:r>
            <a:r>
              <a:rPr lang="en-US" dirty="0"/>
              <a:t>devices </a:t>
            </a:r>
            <a:r>
              <a:rPr lang="en-US" dirty="0" smtClean="0"/>
              <a:t>operate in </a:t>
            </a:r>
            <a:r>
              <a:rPr lang="en-US" dirty="0"/>
              <a:t>the primary channel</a:t>
            </a:r>
          </a:p>
          <a:p>
            <a:pPr lvl="1"/>
            <a:r>
              <a:rPr lang="en-US" dirty="0"/>
              <a:t>It can be a part of OFDMA operation of wider </a:t>
            </a:r>
            <a:r>
              <a:rPr lang="en-US" dirty="0" smtClean="0"/>
              <a:t>bandwidth</a:t>
            </a:r>
            <a:endParaRPr lang="en-US" dirty="0"/>
          </a:p>
          <a:p>
            <a:pPr lvl="2"/>
            <a:r>
              <a:rPr lang="en-US" dirty="0"/>
              <a:t>Some RUs in 40/80/160 MHz OFDMA shall not be assigned to 20MHz-only devices, if those RUs are out of band in the Rx </a:t>
            </a:r>
            <a:r>
              <a:rPr lang="en-US" dirty="0" smtClean="0"/>
              <a:t>filter [</a:t>
            </a:r>
            <a:r>
              <a:rPr lang="en-US" dirty="0"/>
              <a:t>1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n-US" dirty="0"/>
              <a:t>Other mandatory features of 11ax are supported, such as DL/UL-OFDMA or </a:t>
            </a:r>
            <a:r>
              <a:rPr lang="en-US" dirty="0" smtClean="0"/>
              <a:t>full-BW DL-MU-MIMO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M/O Bandwidth in 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988900"/>
            <a:ext cx="7772400" cy="3810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11ax AP shall not assume all </a:t>
            </a:r>
            <a:r>
              <a:rPr lang="en-US" i="1" dirty="0" smtClean="0">
                <a:solidFill>
                  <a:srgbClr val="FF0000"/>
                </a:solidFill>
              </a:rPr>
              <a:t>non-AP STAs </a:t>
            </a:r>
            <a:r>
              <a:rPr lang="en-US" i="1" dirty="0">
                <a:solidFill>
                  <a:srgbClr val="FF0000"/>
                </a:solidFill>
              </a:rPr>
              <a:t>are 80 MHz operation capable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6600" y="927465"/>
            <a:ext cx="1949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M: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CM</a:t>
            </a:r>
            <a:r>
              <a:rPr lang="en-US" dirty="0"/>
              <a:t>: Conditional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O</a:t>
            </a:r>
            <a:r>
              <a:rPr lang="en-US" dirty="0"/>
              <a:t>: </a:t>
            </a:r>
            <a:r>
              <a:rPr lang="en-US" dirty="0" smtClean="0"/>
              <a:t>Optional</a:t>
            </a:r>
          </a:p>
          <a:p>
            <a:r>
              <a:rPr lang="en-US" dirty="0" smtClean="0"/>
              <a:t>X</a:t>
            </a:r>
            <a:r>
              <a:rPr lang="en-US" dirty="0"/>
              <a:t>: Not Allowed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414661" y="1768596"/>
          <a:ext cx="6001224" cy="4114791"/>
        </p:xfrm>
        <a:graphic>
          <a:graphicData uri="http://schemas.openxmlformats.org/drawingml/2006/table">
            <a:tbl>
              <a:tblPr/>
              <a:tblGrid>
                <a:gridCol w="695299"/>
                <a:gridCol w="609811"/>
                <a:gridCol w="1094240"/>
                <a:gridCol w="1094240"/>
                <a:gridCol w="1248118"/>
                <a:gridCol w="1259516"/>
              </a:tblGrid>
              <a:tr h="15729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Frequency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BW [MHz]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RU in OFDMA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 (20MHz only)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Condition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8695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</a:t>
                      </a:r>
                      <a:r>
                        <a:rPr lang="it-IT" sz="800" b="1" dirty="0" err="1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Gz</a:t>
                      </a: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 &amp; 5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is-I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</a:t>
                      </a:r>
                      <a:endParaRPr lang="is-I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5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CM</a:t>
                      </a:r>
                      <a:endParaRPr lang="pt-BR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For AP/Non-AP: RU484 with 40MHz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13"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5 GHz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uk-UA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 &amp; 80</a:t>
                      </a:r>
                      <a:endParaRPr lang="uk-UA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80+80, or 160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2xRU996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 smtClean="0">
                        <a:effectLst/>
                      </a:endParaRPr>
                    </a:p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Mandatory Features in 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mandatory features of 80MHz capable non-AP devices are mandatory for 20MHz-only devices, e.g.,</a:t>
            </a:r>
          </a:p>
          <a:p>
            <a:pPr lvl="1"/>
            <a:r>
              <a:rPr lang="en-US" dirty="0"/>
              <a:t>All preamble formats:</a:t>
            </a:r>
          </a:p>
          <a:p>
            <a:pPr lvl="2"/>
            <a:r>
              <a:rPr lang="en-US" dirty="0"/>
              <a:t>Transmission/Reception of HE_SU, HE_MU, HE_EXT_SU  and </a:t>
            </a:r>
            <a:r>
              <a:rPr lang="en-US" dirty="0" err="1"/>
              <a:t>HE_TRIG_based</a:t>
            </a:r>
            <a:r>
              <a:rPr lang="en-US" dirty="0"/>
              <a:t> preamble</a:t>
            </a:r>
          </a:p>
          <a:p>
            <a:pPr lvl="2"/>
            <a:r>
              <a:rPr lang="en-US" dirty="0" smtClean="0"/>
              <a:t>HE-STF, LTF </a:t>
            </a:r>
            <a:r>
              <a:rPr lang="en-US" dirty="0"/>
              <a:t>&amp; GI combinations</a:t>
            </a:r>
          </a:p>
          <a:p>
            <a:pPr lvl="1"/>
            <a:r>
              <a:rPr lang="en-US" dirty="0"/>
              <a:t>Packet extension with capability</a:t>
            </a:r>
          </a:p>
          <a:p>
            <a:pPr lvl="1"/>
            <a:r>
              <a:rPr lang="en-US" dirty="0"/>
              <a:t>DL/UL OFDMA &amp; full-BW DL-MU-MIMO in 20 MHz</a:t>
            </a:r>
          </a:p>
          <a:p>
            <a:pPr lvl="1"/>
            <a:r>
              <a:rPr lang="en-US" dirty="0" smtClean="0"/>
              <a:t>SU </a:t>
            </a:r>
            <a:r>
              <a:rPr lang="en-US" dirty="0" err="1" smtClean="0"/>
              <a:t>Beamforming</a:t>
            </a:r>
            <a:r>
              <a:rPr lang="en-US" dirty="0" smtClean="0"/>
              <a:t> </a:t>
            </a:r>
            <a:r>
              <a:rPr lang="en-US" dirty="0"/>
              <a:t>and sounding support</a:t>
            </a:r>
          </a:p>
          <a:p>
            <a:pPr lvl="1"/>
            <a:r>
              <a:rPr lang="en-US" dirty="0"/>
              <a:t>BCC is mandatory, but LDPC is optional</a:t>
            </a:r>
          </a:p>
          <a:p>
            <a:pPr lvl="1"/>
            <a:r>
              <a:rPr lang="en-US" dirty="0" err="1"/>
              <a:t>TxPwr</a:t>
            </a:r>
            <a:r>
              <a:rPr lang="en-US" dirty="0"/>
              <a:t> control for UL-MU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191000"/>
          </a:xfrm>
        </p:spPr>
        <p:txBody>
          <a:bodyPr/>
          <a:lstStyle/>
          <a:p>
            <a:r>
              <a:rPr lang="en-US" dirty="0" smtClean="0"/>
              <a:t>20MHz-only devices shall support other mandatory MAC features, e.g.,</a:t>
            </a:r>
          </a:p>
          <a:p>
            <a:pPr lvl="1"/>
            <a:r>
              <a:rPr lang="en-US" dirty="0" smtClean="0"/>
              <a:t>Basic variant of the trigger frame</a:t>
            </a:r>
          </a:p>
          <a:p>
            <a:pPr lvl="1"/>
            <a:r>
              <a:rPr lang="en-US" dirty="0" smtClean="0"/>
              <a:t>M-BA for acknowledgement of UL MU PPDU</a:t>
            </a:r>
          </a:p>
          <a:p>
            <a:pPr lvl="1"/>
            <a:r>
              <a:rPr lang="en-US" dirty="0" smtClean="0"/>
              <a:t>Responding with CTS to MU-RTS</a:t>
            </a:r>
          </a:p>
          <a:p>
            <a:pPr lvl="1"/>
            <a:r>
              <a:rPr lang="en-US" dirty="0" smtClean="0"/>
              <a:t>UL MU </a:t>
            </a:r>
            <a:r>
              <a:rPr lang="en-US" smtClean="0"/>
              <a:t>sensing rules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11ax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676400"/>
          </a:xfrm>
        </p:spPr>
        <p:txBody>
          <a:bodyPr>
            <a:normAutofit/>
          </a:bodyPr>
          <a:lstStyle/>
          <a:p>
            <a:r>
              <a:rPr lang="en-US" dirty="0"/>
              <a:t>AP may choose the BW operation, with either</a:t>
            </a:r>
          </a:p>
          <a:p>
            <a:pPr lvl="1"/>
            <a:r>
              <a:rPr lang="en-US" dirty="0"/>
              <a:t>One or multiple 20MHz-only STAs in 20 MHz SU/OFDMA, or</a:t>
            </a:r>
          </a:p>
          <a:p>
            <a:pPr lvl="1"/>
            <a:r>
              <a:rPr lang="en-US" dirty="0" smtClean="0"/>
              <a:t>80MHz </a:t>
            </a:r>
            <a:r>
              <a:rPr lang="en-US" dirty="0"/>
              <a:t>capable STAs group, without </a:t>
            </a:r>
            <a:r>
              <a:rPr lang="en-US" dirty="0" smtClean="0"/>
              <a:t>20MHz-only, or</a:t>
            </a:r>
          </a:p>
          <a:p>
            <a:pPr lvl="1"/>
            <a:r>
              <a:rPr lang="en-US" dirty="0"/>
              <a:t>Mixed group of 20MHz-only and 80MHz-capable STAs, where 20MHz-only STAs are only in the primary </a:t>
            </a:r>
            <a:r>
              <a:rPr lang="en-US" dirty="0" smtClean="0"/>
              <a:t>channel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96200" y="897921"/>
          <a:ext cx="990600" cy="484346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 MHz Capable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</a:tr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 MHz-only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A7F9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9449"/>
            <a:ext cx="9144000" cy="319810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make a definition of 20MHz-only devices</a:t>
            </a:r>
          </a:p>
          <a:p>
            <a:pPr lvl="1"/>
            <a:r>
              <a:rPr lang="en-US" dirty="0" smtClean="0"/>
              <a:t>Mainly cover bandwidth related topics</a:t>
            </a:r>
          </a:p>
          <a:p>
            <a:pPr lvl="1"/>
            <a:r>
              <a:rPr lang="en-US" smtClean="0"/>
              <a:t>All other M/O features for non-AP STA would be carried over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Mandatory and Optional features on bandwidth?</a:t>
            </a:r>
          </a:p>
          <a:p>
            <a:pPr lvl="1"/>
            <a:r>
              <a:rPr lang="en-US" dirty="0" smtClean="0"/>
              <a:t>In 2.4GHz,</a:t>
            </a:r>
          </a:p>
          <a:p>
            <a:pPr lvl="2"/>
            <a:r>
              <a:rPr lang="en-US" dirty="0" smtClean="0"/>
              <a:t>20MHz is mandatory for AP and non-AP</a:t>
            </a:r>
          </a:p>
          <a:p>
            <a:pPr lvl="2"/>
            <a:r>
              <a:rPr lang="en-US" dirty="0" smtClean="0"/>
              <a:t>40MHz is optional for AP and non-AP [signaled in capability field]</a:t>
            </a:r>
          </a:p>
          <a:p>
            <a:pPr lvl="1"/>
            <a:r>
              <a:rPr lang="en-US" dirty="0" smtClean="0"/>
              <a:t>In 5GHz,</a:t>
            </a:r>
          </a:p>
          <a:p>
            <a:pPr lvl="2"/>
            <a:r>
              <a:rPr lang="en-US" dirty="0" smtClean="0"/>
              <a:t>20/40/80MHz is mandatory for AP</a:t>
            </a:r>
          </a:p>
          <a:p>
            <a:pPr lvl="2"/>
            <a:r>
              <a:rPr lang="en-US" dirty="0" smtClean="0"/>
              <a:t>Non-AP can be either 20MHz-only or 80MHz capable  [signaled in capability field]</a:t>
            </a:r>
          </a:p>
          <a:p>
            <a:pPr lvl="3"/>
            <a:r>
              <a:rPr lang="en-US" dirty="0" smtClean="0"/>
              <a:t>11ax spec document </a:t>
            </a:r>
            <a:r>
              <a:rPr lang="en-US" dirty="0" smtClean="0"/>
              <a:t>shall not allow STAs that are 40MHz capable but not 80MHz capable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operate in primary 20MHz channel as a mandatory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support tone mapping of </a:t>
            </a:r>
            <a:r>
              <a:rPr lang="en-US" dirty="0" smtClean="0"/>
              <a:t>tone-26 RU, tone-52 RU, tone-106 RU </a:t>
            </a:r>
            <a:r>
              <a:rPr lang="en-US" dirty="0" smtClean="0"/>
              <a:t>and </a:t>
            </a:r>
            <a:r>
              <a:rPr lang="en-US" dirty="0" smtClean="0"/>
              <a:t>tone-242 RU </a:t>
            </a:r>
            <a:r>
              <a:rPr lang="en-US" dirty="0" smtClean="0"/>
              <a:t>for </a:t>
            </a:r>
          </a:p>
          <a:p>
            <a:pPr lvl="1"/>
            <a:r>
              <a:rPr lang="en-US" dirty="0" smtClean="0"/>
              <a:t>20, 40* </a:t>
            </a:r>
            <a:r>
              <a:rPr lang="en-US" dirty="0" smtClean="0"/>
              <a:t>MHz OFDMA in 2.4GHz and 5GHz band</a:t>
            </a:r>
          </a:p>
          <a:p>
            <a:pPr lvl="1"/>
            <a:r>
              <a:rPr lang="en-US" dirty="0" smtClean="0"/>
              <a:t>80*, 80+80*, 160* </a:t>
            </a:r>
            <a:r>
              <a:rPr lang="en-US" dirty="0" smtClean="0"/>
              <a:t>MHz OFDMA in 5GHz </a:t>
            </a:r>
            <a:r>
              <a:rPr lang="en-US" dirty="0" smtClean="0"/>
              <a:t>band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[Note*] Some of RUs are restricted for operation [1]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48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dirty="0" smtClean="0"/>
              <a:t>Joonsuk Kim (Apple)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64311"/>
              </p:ext>
            </p:extLst>
          </p:nvPr>
        </p:nvGraphicFramePr>
        <p:xfrm>
          <a:off x="838200" y="914400"/>
          <a:ext cx="7239000" cy="55488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Xiayu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Zhou 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06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 as shown in doc </a:t>
            </a:r>
            <a:r>
              <a:rPr lang="en-US" dirty="0" smtClean="0"/>
              <a:t>11/16-0909r1?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06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11-16-0906-00-00ax-RU-restriction-of-20MHz-operating-devices-in-OFDMA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fi-FI" dirty="0" smtClean="0"/>
              <a:t>11-16-0909-01-00ax-20MHz-only-devices-in-11ax-text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281718" y="4938465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25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23833"/>
              </p:ext>
            </p:extLst>
          </p:nvPr>
        </p:nvGraphicFramePr>
        <p:xfrm>
          <a:off x="685800" y="838200"/>
          <a:ext cx="7772400" cy="5598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01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04752"/>
              </p:ext>
            </p:extLst>
          </p:nvPr>
        </p:nvGraphicFramePr>
        <p:xfrm>
          <a:off x="762000" y="1078644"/>
          <a:ext cx="7620000" cy="38267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8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14835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90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1818"/>
              </p:ext>
            </p:extLst>
          </p:nvPr>
        </p:nvGraphicFramePr>
        <p:xfrm>
          <a:off x="914400" y="1447800"/>
          <a:ext cx="7239000" cy="4145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24706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graphicFrame>
        <p:nvGraphicFramePr>
          <p:cNvPr id="5" name="オブジェクト 6"/>
          <p:cNvGraphicFramePr>
            <a:graphicFrameLocks noChangeAspect="1"/>
          </p:cNvGraphicFramePr>
          <p:nvPr/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0175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.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802.11.thmx</Template>
  <TotalTime>28966</TotalTime>
  <Words>1765</Words>
  <Application>Microsoft Macintosh PowerPoint</Application>
  <PresentationFormat>On-screen Show (4:3)</PresentationFormat>
  <Paragraphs>610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Helvetica</vt:lpstr>
      <vt:lpstr>Helvetica Neue</vt:lpstr>
      <vt:lpstr>Times New Roman</vt:lpstr>
      <vt:lpstr>Arial</vt:lpstr>
      <vt:lpstr>IEEE 802.11</vt:lpstr>
      <vt:lpstr>Document</vt:lpstr>
      <vt:lpstr>20MHz-only Device in 11ax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Authors (continued)</vt:lpstr>
      <vt:lpstr>Authors (continued)</vt:lpstr>
      <vt:lpstr>Background</vt:lpstr>
      <vt:lpstr>802.11ax 20MHz-only Devices</vt:lpstr>
      <vt:lpstr>M/O Bandwidth in 11ax</vt:lpstr>
      <vt:lpstr>Other Mandatory Features in PHY </vt:lpstr>
      <vt:lpstr>Other MAC Features</vt:lpstr>
      <vt:lpstr>Example of 11ax Operation</vt:lpstr>
      <vt:lpstr>Summary</vt:lpstr>
      <vt:lpstr>Straw Poll #1</vt:lpstr>
      <vt:lpstr>Straw Poll #2</vt:lpstr>
      <vt:lpstr>Straw Poll #3</vt:lpstr>
      <vt:lpstr>Straw Poll #4</vt:lpstr>
      <vt:lpstr>Reference</vt:lpstr>
    </vt:vector>
  </TitlesOfParts>
  <Company>&lt;Company Name&gt;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Microsoft Office User</cp:lastModifiedBy>
  <cp:revision>670</cp:revision>
  <cp:lastPrinted>1998-02-10T13:28:06Z</cp:lastPrinted>
  <dcterms:created xsi:type="dcterms:W3CDTF">2009-12-02T19:05:24Z</dcterms:created>
  <dcterms:modified xsi:type="dcterms:W3CDTF">2016-07-27T14:58:19Z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-2045965416</vt:i4>
  </property>
  <property fmtid="{D5CDD505-2E9C-101B-9397-08002B2CF9AE}" pid="4" name="_EmailSubject">
    <vt:lpwstr>HE-SIGA structure strawpoll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