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476" r:id="rId3"/>
    <p:sldId id="473" r:id="rId4"/>
    <p:sldId id="582" r:id="rId5"/>
    <p:sldId id="477" r:id="rId6"/>
    <p:sldId id="474" r:id="rId7"/>
    <p:sldId id="478" r:id="rId8"/>
    <p:sldId id="475" r:id="rId9"/>
    <p:sldId id="574" r:id="rId10"/>
    <p:sldId id="573" r:id="rId11"/>
    <p:sldId id="597" r:id="rId12"/>
    <p:sldId id="599" r:id="rId13"/>
    <p:sldId id="600" r:id="rId14"/>
    <p:sldId id="601" r:id="rId15"/>
    <p:sldId id="602" r:id="rId16"/>
    <p:sldId id="603" r:id="rId17"/>
    <p:sldId id="604" r:id="rId18"/>
    <p:sldId id="593" r:id="rId19"/>
    <p:sldId id="598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2101" autoAdjust="0"/>
  </p:normalViewPr>
  <p:slideViewPr>
    <p:cSldViewPr>
      <p:cViewPr varScale="1">
        <p:scale>
          <a:sx n="79" d="100"/>
          <a:sy n="79" d="100"/>
        </p:scale>
        <p:origin x="11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Mar.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</a:t>
            </a:r>
            <a:r>
              <a:rPr lang="en-US" altLang="ko-KR" dirty="0" smtClean="0"/>
              <a:t>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802.11-16/0898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BW Field in HE-MU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9885"/>
            <a:ext cx="7239000" cy="412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077" y="1219200"/>
            <a:ext cx="7973544" cy="426720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Non-Contiguous Channel bonding was adopted by 11ax [1].</a:t>
            </a:r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/>
              <a:t>bandwidth field in HE-SIG-A of a HE MU format has 3 bits to signal the corresponding puncturing modes in the </a:t>
            </a:r>
            <a:r>
              <a:rPr lang="en-US" sz="2400" dirty="0" smtClean="0"/>
              <a:t>preamble [</a:t>
            </a:r>
            <a:r>
              <a:rPr lang="en-US" sz="2400" dirty="0"/>
              <a:t>2</a:t>
            </a:r>
            <a:r>
              <a:rPr lang="en-US" sz="2400" dirty="0" smtClean="0"/>
              <a:t>].</a:t>
            </a:r>
          </a:p>
          <a:p>
            <a:pPr lvl="1"/>
            <a:r>
              <a:rPr lang="en-US" sz="2200" dirty="0" smtClean="0"/>
              <a:t>Excluding the 4 basic BW modes (20/40/80/160(80+80)), 4 additional modes may be indicated by BW field.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85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On the Name “Non-Contiguous Channel Bonding”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“bonding” is not very accurate, because we are not doing carrier aggregation but actually digitally puncturing tones.</a:t>
            </a:r>
          </a:p>
          <a:p>
            <a:pPr lvl="1"/>
            <a:r>
              <a:rPr lang="en-US" dirty="0" smtClean="0"/>
              <a:t>There will be non-negligible spectral leakage in the continuous frequency points in the punctured 20MHz channels that is not in the exact subcarrier locations.</a:t>
            </a:r>
          </a:p>
          <a:p>
            <a:endParaRPr lang="en-US" dirty="0"/>
          </a:p>
          <a:p>
            <a:r>
              <a:rPr lang="en-US" dirty="0" smtClean="0"/>
              <a:t>With or without this “bonding”, the spectral mask should be identical as defined for the full BW (20/40/80/160(80+80) masks). </a:t>
            </a:r>
          </a:p>
          <a:p>
            <a:endParaRPr lang="en-US" dirty="0"/>
          </a:p>
          <a:p>
            <a:r>
              <a:rPr lang="en-US" dirty="0" smtClean="0"/>
              <a:t>Proposals:</a:t>
            </a:r>
          </a:p>
          <a:p>
            <a:pPr lvl="1"/>
            <a:r>
              <a:rPr lang="en-US" dirty="0" smtClean="0"/>
              <a:t>Change the term “Non-contiguous channel bonding” to “channel puncturing”.</a:t>
            </a:r>
          </a:p>
          <a:p>
            <a:pPr lvl="1"/>
            <a:r>
              <a:rPr lang="en-US" dirty="0" smtClean="0"/>
              <a:t>The BW field in HE-SIG-A of HE-MU format indicates “preamble puncturing”.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2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Preamble Puncturing—1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Preamble puncturing happens only for 80MHz and 160MHz, therefore in the primary 80MHz without puncturing, there are two 20MHz </a:t>
            </a:r>
            <a:r>
              <a:rPr lang="en-US" dirty="0" err="1" smtClean="0"/>
              <a:t>subchannels</a:t>
            </a:r>
            <a:r>
              <a:rPr lang="en-US" dirty="0" smtClean="0"/>
              <a:t> carrying the HE-SIG-B content channels 1 and 2 respectively.</a:t>
            </a:r>
          </a:p>
          <a:p>
            <a:endParaRPr lang="en-US" dirty="0"/>
          </a:p>
          <a:p>
            <a:r>
              <a:rPr lang="en-US" dirty="0" smtClean="0"/>
              <a:t>For receiver implementation simplicity (i.e. to reduce the SIGB decoding variations), it is desirable to </a:t>
            </a:r>
            <a:r>
              <a:rPr lang="en-US" u="sng" dirty="0" smtClean="0"/>
              <a:t>have at </a:t>
            </a:r>
            <a:r>
              <a:rPr lang="en-US" u="sng" dirty="0"/>
              <a:t>least one instance </a:t>
            </a:r>
            <a:r>
              <a:rPr lang="en-US" u="sng" dirty="0" smtClean="0"/>
              <a:t>of </a:t>
            </a:r>
            <a:r>
              <a:rPr lang="en-US" u="sng" dirty="0"/>
              <a:t>the 1</a:t>
            </a:r>
            <a:r>
              <a:rPr lang="en-US" u="sng" baseline="30000" dirty="0"/>
              <a:t>st</a:t>
            </a:r>
            <a:r>
              <a:rPr lang="en-US" u="sng" dirty="0"/>
              <a:t> SIG-B content channel and </a:t>
            </a:r>
            <a:r>
              <a:rPr lang="en-US" u="sng" dirty="0" smtClean="0"/>
              <a:t>one instance of the 2</a:t>
            </a:r>
            <a:r>
              <a:rPr lang="en-US" u="sng" baseline="30000" dirty="0" smtClean="0"/>
              <a:t>nd</a:t>
            </a:r>
            <a:r>
              <a:rPr lang="en-US" u="sng" dirty="0" smtClean="0"/>
              <a:t> </a:t>
            </a:r>
            <a:r>
              <a:rPr lang="en-US" u="sng" dirty="0"/>
              <a:t>SIG-B content channel </a:t>
            </a:r>
            <a:r>
              <a:rPr lang="en-US" u="sng" dirty="0" smtClean="0"/>
              <a:t>being </a:t>
            </a:r>
            <a:r>
              <a:rPr lang="en-US" u="sng" dirty="0"/>
              <a:t>present in primary 80 </a:t>
            </a:r>
            <a:r>
              <a:rPr lang="en-US" u="sng" dirty="0" err="1" smtClean="0"/>
              <a:t>MHz</a:t>
            </a:r>
            <a:r>
              <a:rPr lang="en-US" dirty="0" err="1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Preamble Puncturing—2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r>
              <a:rPr lang="en-US" dirty="0" smtClean="0"/>
              <a:t>The following puncturing mode for 80MHz are possible: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322513" y="22860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465513" y="2286000"/>
            <a:ext cx="11430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648200" y="2286000"/>
            <a:ext cx="2017711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4038600" y="26670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828799" y="2883198"/>
            <a:ext cx="6591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 11ac, S20 CCA busy leads to 20MHz </a:t>
            </a:r>
            <a:r>
              <a:rPr lang="en-US" sz="1400" dirty="0" err="1" smtClean="0"/>
              <a:t>Tx</a:t>
            </a:r>
            <a:r>
              <a:rPr lang="en-US" sz="1400" dirty="0" smtClean="0"/>
              <a:t>, ~3x Throughput over 11ac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Receiver is able to decode SIGB-C1 and SIGB-C2 from the known puncturing landscape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270312" y="41910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64156" y="4191000"/>
            <a:ext cx="11430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13312" y="4191000"/>
            <a:ext cx="1150844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85061" y="5635029"/>
            <a:ext cx="45400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Receiver is able to decode SIGB-C1 and SIGB-C2 from </a:t>
            </a:r>
            <a:r>
              <a:rPr lang="en-US" sz="1400" dirty="0" smtClean="0">
                <a:solidFill>
                  <a:srgbClr val="FF0000"/>
                </a:solidFill>
              </a:rPr>
              <a:t>P40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5707156" y="4191000"/>
            <a:ext cx="1150844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764" y="2260100"/>
            <a:ext cx="1967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Preamble Puncturing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Mode 1: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764" y="4070984"/>
            <a:ext cx="1967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Preamble Puncturing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Mode 2: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286000" y="5029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735036" y="5029200"/>
            <a:ext cx="11430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429000" y="5029200"/>
            <a:ext cx="1150844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572000" y="5029200"/>
            <a:ext cx="1150844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6055" y="465575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72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Preamble Puncturing—3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3" y="1342846"/>
            <a:ext cx="8458200" cy="381000"/>
          </a:xfrm>
        </p:spPr>
        <p:txBody>
          <a:bodyPr/>
          <a:lstStyle/>
          <a:p>
            <a:r>
              <a:rPr lang="en-US" dirty="0" smtClean="0"/>
              <a:t>The following puncturing mode for 160MHz (or 80+80MHz) are possible: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0100" y="1676400"/>
            <a:ext cx="1967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Preamble Puncturing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Mode 3: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3193283"/>
            <a:ext cx="1967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Preamble Puncturing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Mode 4: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4467" y="396185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1143000" y="2025458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286000" y="2025458"/>
            <a:ext cx="11430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468687" y="2025458"/>
            <a:ext cx="2017711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2859087" y="2406458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042120" y="2610233"/>
            <a:ext cx="5682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11ac, S20 CCA busy leads to 20MHz </a:t>
            </a:r>
            <a:r>
              <a:rPr lang="en-US" dirty="0" err="1" smtClean="0"/>
              <a:t>Tx</a:t>
            </a:r>
            <a:r>
              <a:rPr lang="en-US" dirty="0" smtClean="0"/>
              <a:t>, up to ~7x Throughput of 11ac!</a:t>
            </a:r>
          </a:p>
          <a:p>
            <a:r>
              <a:rPr lang="en-US" dirty="0">
                <a:solidFill>
                  <a:srgbClr val="FF0000"/>
                </a:solidFill>
              </a:rPr>
              <a:t>Receiver is able to decode SIGB-C1 and SIGB-C2 from the known puncturing landscape</a:t>
            </a:r>
          </a:p>
          <a:p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5486398" y="2025458"/>
            <a:ext cx="3429002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lang="en-US" sz="1800" dirty="0"/>
              <a:t>8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914400" y="3549458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057400" y="3549458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200400" y="3549458"/>
            <a:ext cx="11430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343400" y="3549458"/>
            <a:ext cx="1150844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914400" y="4267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42672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343400" y="4267200"/>
            <a:ext cx="11430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200400" y="4267200"/>
            <a:ext cx="1150844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3048000" y="5457646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22376" y="5766814"/>
            <a:ext cx="4944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11ac, S40 CCA busy leads to 40MHz </a:t>
            </a:r>
            <a:r>
              <a:rPr lang="en-US" dirty="0" err="1" smtClean="0"/>
              <a:t>Tx</a:t>
            </a:r>
            <a:r>
              <a:rPr lang="en-US" dirty="0" smtClean="0"/>
              <a:t>, up to ~3.5x Throughput of 11ac!</a:t>
            </a:r>
          </a:p>
          <a:p>
            <a:r>
              <a:rPr lang="en-US" dirty="0">
                <a:solidFill>
                  <a:srgbClr val="FF0000"/>
                </a:solidFill>
              </a:rPr>
              <a:t>Receiver is able to decode SIGB-C1 and SIGB-C2 from the </a:t>
            </a:r>
            <a:r>
              <a:rPr lang="en-US" dirty="0" smtClean="0">
                <a:solidFill>
                  <a:srgbClr val="FF0000"/>
                </a:solidFill>
              </a:rPr>
              <a:t>P40.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cxnSp>
        <p:nvCxnSpPr>
          <p:cNvPr id="45" name="Straight Arrow Connector 44"/>
          <p:cNvCxnSpPr>
            <a:endCxn id="46" idx="0"/>
          </p:cNvCxnSpPr>
          <p:nvPr/>
        </p:nvCxnSpPr>
        <p:spPr bwMode="auto">
          <a:xfrm>
            <a:off x="7315200" y="2520758"/>
            <a:ext cx="64477" cy="2936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157998" y="5457646"/>
            <a:ext cx="244335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Puncturing may happen in S80, but not need to be signaled by SIGA, because typically SIGB decoding won’t use S80.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486400" y="3549458"/>
            <a:ext cx="3429002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lang="en-US" sz="1800" dirty="0"/>
              <a:t>8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486400" y="4267200"/>
            <a:ext cx="3429002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lang="en-US" sz="1800" dirty="0"/>
              <a:t>8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14400" y="49530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057400" y="4953000"/>
            <a:ext cx="1143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343400" y="4953000"/>
            <a:ext cx="11430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bg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40-R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200400" y="4953000"/>
            <a:ext cx="1150844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40-L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486400" y="4953000"/>
            <a:ext cx="3429002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/>
              <a:t>S</a:t>
            </a:r>
            <a:r>
              <a:rPr lang="en-US" sz="1800" dirty="0"/>
              <a:t>8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0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91000" y="46760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19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7656"/>
            <a:ext cx="7772400" cy="4495800"/>
          </a:xfrm>
        </p:spPr>
        <p:txBody>
          <a:bodyPr/>
          <a:lstStyle/>
          <a:p>
            <a:r>
              <a:rPr lang="en-US" dirty="0"/>
              <a:t>Propose to limit </a:t>
            </a:r>
            <a:r>
              <a:rPr lang="en-US" dirty="0" smtClean="0"/>
              <a:t>preamble puncturing in P80 </a:t>
            </a:r>
            <a:r>
              <a:rPr lang="en-US" dirty="0"/>
              <a:t>only to the above mentioned 4 modes.</a:t>
            </a:r>
          </a:p>
          <a:p>
            <a:pPr lvl="1"/>
            <a:r>
              <a:rPr lang="en-US" dirty="0"/>
              <a:t>SIGB content channels 1 and 2 are both present in primary 80MHz, therefore </a:t>
            </a:r>
            <a:r>
              <a:rPr lang="en-US" dirty="0">
                <a:solidFill>
                  <a:srgbClr val="FF0000"/>
                </a:solidFill>
              </a:rPr>
              <a:t>no need to change the current SIGB encoding </a:t>
            </a:r>
            <a:r>
              <a:rPr lang="en-US" dirty="0" smtClean="0">
                <a:solidFill>
                  <a:srgbClr val="FF0000"/>
                </a:solidFill>
              </a:rPr>
              <a:t>structure and content</a:t>
            </a:r>
            <a:r>
              <a:rPr lang="en-US" dirty="0" smtClean="0"/>
              <a:t> </a:t>
            </a:r>
            <a:r>
              <a:rPr lang="en-US" dirty="0"/>
              <a:t>(“[1 2 1 2]” structure).</a:t>
            </a:r>
          </a:p>
          <a:p>
            <a:r>
              <a:rPr lang="en-US" dirty="0" smtClean="0"/>
              <a:t>Capability</a:t>
            </a:r>
            <a:r>
              <a:rPr lang="en-US" dirty="0"/>
              <a:t>: propose to define 4-bit capability on these 4 additional CB modes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the above mentioned preamble puncturing modes 2 and 4, SIGB RU allocation may further signal which </a:t>
            </a:r>
            <a:r>
              <a:rPr lang="en-US" dirty="0"/>
              <a:t>20MHz sub-channel the in secondary 40MHz is punctured</a:t>
            </a:r>
          </a:p>
          <a:p>
            <a:r>
              <a:rPr lang="en-US" dirty="0"/>
              <a:t>In the above mentioned preamble puncturing modes </a:t>
            </a:r>
            <a:r>
              <a:rPr lang="en-US" dirty="0" smtClean="0"/>
              <a:t>3 </a:t>
            </a:r>
            <a:r>
              <a:rPr lang="en-US" dirty="0"/>
              <a:t>and 4, SIGB RU allocation may further signal which 20MHz sub-channel the in secondary </a:t>
            </a:r>
            <a:r>
              <a:rPr lang="en-US" dirty="0" smtClean="0"/>
              <a:t>80MHz </a:t>
            </a:r>
            <a:r>
              <a:rPr lang="en-US" dirty="0"/>
              <a:t>is punctured</a:t>
            </a:r>
          </a:p>
          <a:p>
            <a:r>
              <a:rPr lang="en-US" dirty="0" smtClean="0"/>
              <a:t>Spectral </a:t>
            </a:r>
            <a:r>
              <a:rPr lang="en-US" dirty="0"/>
              <a:t>Mask: propose no spectral mask change </a:t>
            </a:r>
            <a:r>
              <a:rPr lang="en-US" dirty="0" smtClean="0"/>
              <a:t>with channel puncturing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i.e. in channel puncturing modes, the transmitted waveforms only need to conform to the original 80MHz or 160MHz masks.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40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4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495800"/>
          </a:xfrm>
        </p:spPr>
        <p:txBody>
          <a:bodyPr/>
          <a:lstStyle/>
          <a:p>
            <a:r>
              <a:rPr lang="en-US" dirty="0" smtClean="0"/>
              <a:t>Do you agree with the following definition of the BW field in HE-SIG-A of HE_MU format?</a:t>
            </a:r>
          </a:p>
          <a:p>
            <a:pPr lvl="1"/>
            <a:r>
              <a:rPr lang="en-US" sz="1600" dirty="0" smtClean="0"/>
              <a:t>The 3-bit </a:t>
            </a:r>
            <a:r>
              <a:rPr lang="en-US" sz="1600" dirty="0"/>
              <a:t>BW field in HE-SIG-A of HE-MU </a:t>
            </a:r>
            <a:r>
              <a:rPr lang="en-US" sz="1600" dirty="0" smtClean="0"/>
              <a:t>format is defined as:</a:t>
            </a:r>
            <a:endParaRPr lang="en-US" sz="1600" dirty="0"/>
          </a:p>
          <a:p>
            <a:pPr lvl="2"/>
            <a:r>
              <a:rPr lang="en-US" sz="1400" dirty="0" smtClean="0"/>
              <a:t>0</a:t>
            </a:r>
            <a:r>
              <a:rPr lang="en-US" sz="1400" dirty="0"/>
              <a:t>:   Full 20MHz</a:t>
            </a:r>
          </a:p>
          <a:p>
            <a:pPr lvl="2"/>
            <a:r>
              <a:rPr lang="en-US" sz="1400" dirty="0" smtClean="0"/>
              <a:t>1</a:t>
            </a:r>
            <a:r>
              <a:rPr lang="en-US" sz="1400" dirty="0"/>
              <a:t>:   Full 40MHz </a:t>
            </a:r>
          </a:p>
          <a:p>
            <a:pPr lvl="2"/>
            <a:r>
              <a:rPr lang="en-US" sz="1400" dirty="0" smtClean="0"/>
              <a:t>2</a:t>
            </a:r>
            <a:r>
              <a:rPr lang="en-US" sz="1400" dirty="0"/>
              <a:t>:   Full 80MHz</a:t>
            </a:r>
          </a:p>
          <a:p>
            <a:pPr lvl="2"/>
            <a:r>
              <a:rPr lang="en-US" sz="1400" dirty="0" smtClean="0"/>
              <a:t>3</a:t>
            </a:r>
            <a:r>
              <a:rPr lang="en-US" sz="1400" dirty="0"/>
              <a:t>:   Full 160/80+80 MHz</a:t>
            </a:r>
          </a:p>
          <a:p>
            <a:pPr lvl="2"/>
            <a:r>
              <a:rPr lang="en-US" sz="1400" dirty="0" smtClean="0"/>
              <a:t>4</a:t>
            </a:r>
            <a:r>
              <a:rPr lang="en-US" sz="1400" dirty="0"/>
              <a:t>:   80MHz with Preamble Puncturing:  in the preamble, only the secondary 20MHz is punctured </a:t>
            </a:r>
          </a:p>
          <a:p>
            <a:pPr lvl="2"/>
            <a:r>
              <a:rPr lang="en-US" sz="1400" dirty="0" smtClean="0"/>
              <a:t>5</a:t>
            </a:r>
            <a:r>
              <a:rPr lang="en-US" sz="1400" dirty="0"/>
              <a:t>:   80MHz with Preamble Puncturing: in the preamble, only one of the two 20MHz </a:t>
            </a:r>
            <a:r>
              <a:rPr lang="en-US" sz="1400" dirty="0" err="1"/>
              <a:t>subchannels</a:t>
            </a:r>
            <a:r>
              <a:rPr lang="en-US" sz="1400" dirty="0"/>
              <a:t> in secondary 40MHz is punctured</a:t>
            </a:r>
          </a:p>
          <a:p>
            <a:pPr lvl="2"/>
            <a:r>
              <a:rPr lang="en-US" sz="1400" dirty="0" smtClean="0"/>
              <a:t>6</a:t>
            </a:r>
            <a:r>
              <a:rPr lang="en-US" sz="1400" dirty="0"/>
              <a:t>:  160/80+80MHz with Preamble Puncturing: in the primary 80MHz of the preamble, only the secondary 20MHz is punctured.</a:t>
            </a:r>
          </a:p>
          <a:p>
            <a:pPr lvl="2"/>
            <a:r>
              <a:rPr lang="en-US" sz="1400" dirty="0" smtClean="0"/>
              <a:t>7</a:t>
            </a:r>
            <a:r>
              <a:rPr lang="en-US" sz="1400" dirty="0"/>
              <a:t>:  160/80+80MHz with Preamble Puncturing: in the primary 80MHz of the preamble, the primary 40MHz is present</a:t>
            </a:r>
          </a:p>
          <a:p>
            <a:pPr lvl="1"/>
            <a:r>
              <a:rPr lang="en-US" sz="1600" dirty="0" smtClean="0"/>
              <a:t>Furthermore</a:t>
            </a:r>
            <a:r>
              <a:rPr lang="en-US" sz="1600" dirty="0"/>
              <a:t>:  </a:t>
            </a:r>
          </a:p>
          <a:p>
            <a:pPr lvl="2"/>
            <a:r>
              <a:rPr lang="en-US" sz="1200" dirty="0" smtClean="0"/>
              <a:t>In </a:t>
            </a:r>
            <a:r>
              <a:rPr lang="en-US" sz="1200" dirty="0"/>
              <a:t>Mode 5, HE-SIG-B RU allocation may signal which 20MHz sub-channel the in secondary 40MHz is punctured</a:t>
            </a:r>
          </a:p>
          <a:p>
            <a:pPr lvl="2"/>
            <a:r>
              <a:rPr lang="en-US" sz="1200" dirty="0" smtClean="0"/>
              <a:t>In </a:t>
            </a:r>
            <a:r>
              <a:rPr lang="en-US" sz="1200" dirty="0"/>
              <a:t>Mode 6 and Mode 7, HE-SIG-B RU allocation may signal additional puncturing in secondary 80MHz.</a:t>
            </a:r>
          </a:p>
          <a:p>
            <a:pPr lvl="2"/>
            <a:r>
              <a:rPr lang="en-US" sz="1200" dirty="0" smtClean="0"/>
              <a:t>In </a:t>
            </a:r>
            <a:r>
              <a:rPr lang="en-US" sz="1200" dirty="0"/>
              <a:t>Mode 7, HE-SIG-B RU allocation may signal additional puncturing in secondary 40MHz.</a:t>
            </a:r>
          </a:p>
          <a:p>
            <a:pPr lvl="2"/>
            <a:r>
              <a:rPr lang="en-US" sz="1200" dirty="0" smtClean="0"/>
              <a:t>Modes </a:t>
            </a:r>
            <a:r>
              <a:rPr lang="en-US" sz="1200" dirty="0"/>
              <a:t>4~7 are optional for STA to receive, each with a capability bit</a:t>
            </a:r>
          </a:p>
          <a:p>
            <a:pPr lvl="2"/>
            <a:r>
              <a:rPr lang="en-US" sz="1200" dirty="0" smtClean="0"/>
              <a:t>In </a:t>
            </a:r>
            <a:r>
              <a:rPr lang="en-US" sz="1200" dirty="0"/>
              <a:t>the Preamble Puncturing modes (Modes 4~7), the spectral mask is the same as those defined for the total bandwidth.</a:t>
            </a:r>
          </a:p>
          <a:p>
            <a:pPr lvl="2"/>
            <a:r>
              <a:rPr lang="en-US" sz="1200" dirty="0" smtClean="0"/>
              <a:t>Regardless </a:t>
            </a:r>
            <a:r>
              <a:rPr lang="en-US" sz="1200" dirty="0"/>
              <a:t>of Preamble Puncturing modes, the structure </a:t>
            </a:r>
            <a:r>
              <a:rPr lang="en-US" sz="1200" dirty="0" smtClean="0"/>
              <a:t>of </a:t>
            </a:r>
            <a:r>
              <a:rPr lang="en-US" sz="1200" dirty="0"/>
              <a:t>HE-SIG-B is the same, i.e. the HE-SIG-B structure is </a:t>
            </a:r>
            <a:r>
              <a:rPr lang="en-US" sz="1100" dirty="0"/>
              <a:t>solely dependent on the total BW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95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the spec text changes as shown in doc 11/16-0899r0 (reflects the content of SP1)?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278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 smtClean="0"/>
              <a:t>11-16-0059-01-00ax-non-contiguous-channel-bonding-in-11ax</a:t>
            </a:r>
          </a:p>
          <a:p>
            <a:pPr marL="0" indent="0">
              <a:buNone/>
            </a:pPr>
            <a:r>
              <a:rPr lang="en-US" dirty="0"/>
              <a:t>[2] 11-16-0635-02-00ax-bw-indication-for-non-contiguous-channel-bonding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0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93249"/>
            <a:ext cx="7239000" cy="2518290"/>
          </a:xfrm>
          <a:prstGeom prst="rect">
            <a:avLst/>
          </a:prstGeom>
        </p:spPr>
      </p:pic>
      <p:pic>
        <p:nvPicPr>
          <p:cNvPr id="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239000" cy="2844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975" y="1352088"/>
            <a:ext cx="7772400" cy="471421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66" y="1259074"/>
            <a:ext cx="7772400" cy="2092932"/>
          </a:xfrm>
          <a:prstGeom prst="rect">
            <a:avLst/>
          </a:prstGeom>
        </p:spPr>
      </p:pic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82945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1257803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73" y="3909888"/>
            <a:ext cx="7754352" cy="1652712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034" y="1194380"/>
            <a:ext cx="7765366" cy="2768020"/>
          </a:xfrm>
          <a:prstGeom prst="rect">
            <a:avLst/>
          </a:prstGeom>
        </p:spPr>
      </p:pic>
      <p:sp>
        <p:nvSpPr>
          <p:cNvPr id="11" name="标题 18"/>
          <p:cNvSpPr txBox="1">
            <a:spLocks/>
          </p:cNvSpPr>
          <p:nvPr/>
        </p:nvSpPr>
        <p:spPr bwMode="auto">
          <a:xfrm>
            <a:off x="685800" y="7620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65382" y="680911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93" y="954254"/>
            <a:ext cx="7467600" cy="5568784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09600" y="670719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54844"/>
            <a:ext cx="7620000" cy="3018652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463863"/>
            <a:ext cx="7620000" cy="147973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3778"/>
            <a:ext cx="8153400" cy="4050444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1408495"/>
            <a:ext cx="8153400" cy="1641392"/>
          </a:xfrm>
          <a:prstGeom prst="rect">
            <a:avLst/>
          </a:prstGeom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3049887"/>
            <a:ext cx="8153400" cy="550904"/>
          </a:xfrm>
          <a:prstGeom prst="rect">
            <a:avLst/>
          </a:prstGeom>
        </p:spPr>
      </p:pic>
      <p:pic>
        <p:nvPicPr>
          <p:cNvPr id="1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3736964"/>
            <a:ext cx="8153400" cy="17125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111358</TotalTime>
  <Words>966</Words>
  <Application>Microsoft Office PowerPoint</Application>
  <PresentationFormat>On-screen Show (4:3)</PresentationFormat>
  <Paragraphs>173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Times New Roman</vt:lpstr>
      <vt:lpstr>802-11-Submission</vt:lpstr>
      <vt:lpstr>BW Field in HE-MU Format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On the Name “Non-Contiguous Channel Bonding”</vt:lpstr>
      <vt:lpstr>Criteria for Preamble Puncturing—1  </vt:lpstr>
      <vt:lpstr>Criteria for Preamble Puncturing—2  </vt:lpstr>
      <vt:lpstr>Criteria for Preamble Puncturing—3  </vt:lpstr>
      <vt:lpstr>Proposals</vt:lpstr>
      <vt:lpstr>Straw Poll 1</vt:lpstr>
      <vt:lpstr>Straw Poll 2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 Zhang</cp:lastModifiedBy>
  <cp:revision>1870</cp:revision>
  <cp:lastPrinted>1998-02-10T13:28:06Z</cp:lastPrinted>
  <dcterms:created xsi:type="dcterms:W3CDTF">2007-05-21T21:00:37Z</dcterms:created>
  <dcterms:modified xsi:type="dcterms:W3CDTF">2016-07-25T04:03:09Z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