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76" r:id="rId3"/>
    <p:sldId id="473" r:id="rId4"/>
    <p:sldId id="582" r:id="rId5"/>
    <p:sldId id="477" r:id="rId6"/>
    <p:sldId id="474" r:id="rId7"/>
    <p:sldId id="478" r:id="rId8"/>
    <p:sldId id="475" r:id="rId9"/>
    <p:sldId id="574" r:id="rId10"/>
    <p:sldId id="573" r:id="rId11"/>
    <p:sldId id="583" r:id="rId12"/>
    <p:sldId id="586" r:id="rId13"/>
    <p:sldId id="594" r:id="rId14"/>
    <p:sldId id="595" r:id="rId15"/>
    <p:sldId id="596" r:id="rId16"/>
    <p:sldId id="593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101" autoAdjust="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802.11-16/0896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11ax </a:t>
            </a:r>
            <a:r>
              <a:rPr lang="en-US" dirty="0" err="1" smtClean="0"/>
              <a:t>Beamformee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885"/>
            <a:ext cx="7239000" cy="41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" y="1219200"/>
            <a:ext cx="7973544" cy="42672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Feedback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Allows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/>
              <a:t>Ng: Ng=4 or 16</a:t>
            </a:r>
          </a:p>
          <a:p>
            <a:pPr lvl="1"/>
            <a:r>
              <a:rPr lang="en-US" dirty="0"/>
              <a:t>CB Size: (9,7) (7,5) for MU-Type; (6,4) (4,2) for SU-Type</a:t>
            </a:r>
          </a:p>
          <a:p>
            <a:pPr lvl="1"/>
            <a:endParaRPr lang="en-US" dirty="0"/>
          </a:p>
          <a:p>
            <a:r>
              <a:rPr lang="en-US" dirty="0"/>
              <a:t>Prefer to reduce the number of choices at STA:</a:t>
            </a:r>
          </a:p>
          <a:p>
            <a:pPr lvl="1"/>
            <a:r>
              <a:rPr lang="en-US" dirty="0"/>
              <a:t>Ng=16 is optional at </a:t>
            </a:r>
            <a:r>
              <a:rPr lang="en-US" dirty="0" err="1"/>
              <a:t>beamformee</a:t>
            </a:r>
            <a:r>
              <a:rPr lang="en-US" dirty="0"/>
              <a:t> for both SU-type and MU-type feedbacks, define a capability bit for Ng=16 feedback capable for MU-type and SU-type feedbacks respectively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CB size (7,5) for MU-type feedback and CB size (4,2) for SU-type feedback are optional at </a:t>
            </a:r>
            <a:r>
              <a:rPr lang="en-US" dirty="0" err="1"/>
              <a:t>beamformee</a:t>
            </a:r>
            <a:r>
              <a:rPr lang="en-US" dirty="0"/>
              <a:t>, define a capability bit for these two cases respectively.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Ng=16 is almost not usable for MU-Type feedback due to poor performance; </a:t>
            </a:r>
          </a:p>
          <a:p>
            <a:pPr lvl="1"/>
            <a:r>
              <a:rPr lang="en-US" dirty="0"/>
              <a:t>While Ng=16 performs ok for SU-type.</a:t>
            </a:r>
          </a:p>
          <a:p>
            <a:endParaRPr lang="en-US" dirty="0"/>
          </a:p>
          <a:p>
            <a:r>
              <a:rPr lang="en-US" dirty="0"/>
              <a:t>Typically vendors will do larger CB size to guarantee the best performances in different scenarios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for SU (80MHz, 4x2-2SS, MCS9)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76" y="1399032"/>
            <a:ext cx="7419048" cy="4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6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for MU (80MHz, 4x[1,1]SS, MCS7)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6" y="1391439"/>
            <a:ext cx="8481443" cy="4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1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Propose </a:t>
            </a:r>
            <a:r>
              <a:rPr lang="en-US" sz="2400" dirty="0"/>
              <a:t>the following statements on Ng and CB size in 11ax sounding </a:t>
            </a:r>
            <a:r>
              <a:rPr lang="en-US" sz="2400" dirty="0" smtClean="0"/>
              <a:t>feedbacks.</a:t>
            </a:r>
            <a:endParaRPr lang="en-US" sz="2400" dirty="0"/>
          </a:p>
          <a:p>
            <a:pPr lvl="1"/>
            <a:r>
              <a:rPr lang="en-US" sz="2000" dirty="0" smtClean="0"/>
              <a:t>Ng=16 </a:t>
            </a:r>
            <a:r>
              <a:rPr lang="en-US" sz="2000" dirty="0"/>
              <a:t>is optional at </a:t>
            </a:r>
            <a:r>
              <a:rPr lang="en-US" sz="2000" dirty="0" err="1"/>
              <a:t>beamformee</a:t>
            </a:r>
            <a:r>
              <a:rPr lang="en-US" sz="2000" dirty="0"/>
              <a:t> for both SU-type and MU-type feedbacks, define a capability bit for Ng=16 feedback capable in MU-type, and a capability bit for Ng=16 feedback capable in SU-type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CB </a:t>
            </a:r>
            <a:r>
              <a:rPr lang="en-US" sz="2000" dirty="0"/>
              <a:t>size (7,5) for MU-type feedback and CB size (4,2) for SU-type feedback are optional at </a:t>
            </a:r>
            <a:r>
              <a:rPr lang="en-US" sz="2000" dirty="0" err="1"/>
              <a:t>beamformee</a:t>
            </a:r>
            <a:r>
              <a:rPr lang="en-US" sz="2000" dirty="0"/>
              <a:t>, define a capability bit for CB (7,5) for MU-type feedback, and a capability bit for SU-type feedback.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the spec text changes as shown in </a:t>
            </a:r>
            <a:r>
              <a:rPr lang="en-US" smtClean="0"/>
              <a:t>doc </a:t>
            </a:r>
            <a:r>
              <a:rPr lang="en-US" smtClean="0"/>
              <a:t>11/16-0897r1?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3249"/>
            <a:ext cx="7239000" cy="251829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239000" cy="284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5" y="1352088"/>
            <a:ext cx="7772400" cy="471421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66" y="1259074"/>
            <a:ext cx="7772400" cy="2092932"/>
          </a:xfrm>
          <a:prstGeom prst="rect">
            <a:avLst/>
          </a:prstGeom>
        </p:spPr>
      </p:pic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294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1257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" y="3909888"/>
            <a:ext cx="7754352" cy="1652712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4" y="1194380"/>
            <a:ext cx="7765366" cy="2768020"/>
          </a:xfrm>
          <a:prstGeom prst="rect">
            <a:avLst/>
          </a:prstGeom>
        </p:spPr>
      </p:pic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93" y="954254"/>
            <a:ext cx="7467600" cy="55687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4844"/>
            <a:ext cx="7620000" cy="3018652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463863"/>
            <a:ext cx="7620000" cy="147973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3778"/>
            <a:ext cx="8153400" cy="405044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8495"/>
            <a:ext cx="8153400" cy="164139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049887"/>
            <a:ext cx="8153400" cy="550904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3736964"/>
            <a:ext cx="8153400" cy="17125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111211</TotalTime>
  <Words>526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802-11-Submission</vt:lpstr>
      <vt:lpstr>11ax Beamformee Capabilities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On the Feedback Parameters</vt:lpstr>
      <vt:lpstr>Discussions</vt:lpstr>
      <vt:lpstr>Ng for SU (80MHz, 4x2-2SS, MCS9)</vt:lpstr>
      <vt:lpstr>Ng for MU (80MHz, 4x[1,1]SS, MCS7)</vt:lpstr>
      <vt:lpstr>Proposal</vt:lpstr>
      <vt:lpstr>Straw Poll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1854</cp:revision>
  <cp:lastPrinted>1998-02-10T13:28:06Z</cp:lastPrinted>
  <dcterms:created xsi:type="dcterms:W3CDTF">2007-05-21T21:00:37Z</dcterms:created>
  <dcterms:modified xsi:type="dcterms:W3CDTF">2016-07-25T18:00:26Z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