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83" r:id="rId12"/>
    <p:sldId id="586" r:id="rId13"/>
    <p:sldId id="594" r:id="rId14"/>
    <p:sldId id="595" r:id="rId15"/>
    <p:sldId id="596" r:id="rId16"/>
    <p:sldId id="593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101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802.11-16/0896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11ax </a:t>
            </a:r>
            <a:r>
              <a:rPr lang="en-US" dirty="0" err="1" smtClean="0"/>
              <a:t>Beamformee</a:t>
            </a:r>
            <a:r>
              <a:rPr lang="en-US" dirty="0" smtClean="0"/>
              <a:t> Capabilities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Feedback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Allows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/>
              <a:t>Ng: Ng=4 or 16</a:t>
            </a:r>
          </a:p>
          <a:p>
            <a:pPr lvl="1"/>
            <a:r>
              <a:rPr lang="en-US" dirty="0"/>
              <a:t>CB Size: (9,7) (7,5) for MU-Type; (6,4) (4,2) for SU-Type</a:t>
            </a:r>
          </a:p>
          <a:p>
            <a:pPr lvl="1"/>
            <a:endParaRPr lang="en-US" dirty="0"/>
          </a:p>
          <a:p>
            <a:r>
              <a:rPr lang="en-US" dirty="0"/>
              <a:t>Prefer to reduce the number of choices at STA:</a:t>
            </a:r>
          </a:p>
          <a:p>
            <a:pPr lvl="1"/>
            <a:r>
              <a:rPr lang="en-US" dirty="0"/>
              <a:t>Ng=16 is optional at </a:t>
            </a:r>
            <a:r>
              <a:rPr lang="en-US" dirty="0" err="1"/>
              <a:t>beamformee</a:t>
            </a:r>
            <a:r>
              <a:rPr lang="en-US" dirty="0"/>
              <a:t> for both SU-type and MU-type feedbacks, define a capability bit for Ng=16 feedback capable for MU-type and SU-type feedbacks respectively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CB size (7,5) for MU-type feedback and CB size (4,2) for SU-type feedback are optional at </a:t>
            </a:r>
            <a:r>
              <a:rPr lang="en-US" dirty="0" err="1"/>
              <a:t>beamformee</a:t>
            </a:r>
            <a:r>
              <a:rPr lang="en-US" dirty="0"/>
              <a:t>, define a capability bit for these two cases respectively.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Ng=16 is almost not usable for MU-Type feedback due to poor performance; </a:t>
            </a:r>
          </a:p>
          <a:p>
            <a:pPr lvl="1"/>
            <a:r>
              <a:rPr lang="en-US" dirty="0"/>
              <a:t>While Ng=16 performs ok for SU-type.</a:t>
            </a:r>
          </a:p>
          <a:p>
            <a:endParaRPr lang="en-US" dirty="0"/>
          </a:p>
          <a:p>
            <a:r>
              <a:rPr lang="en-US" dirty="0"/>
              <a:t>Typically vendors will do larger CB size to guarantee the best performances in different scenarios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 for SU (80MHz, 4x2-2SS, MCS9)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76" y="1399032"/>
            <a:ext cx="7419048" cy="4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6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 for MU (80MHz, 4x[1,1]SS, MCS7)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6" y="1391439"/>
            <a:ext cx="8481443" cy="4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10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Propose </a:t>
            </a:r>
            <a:r>
              <a:rPr lang="en-US" sz="2400" dirty="0"/>
              <a:t>the following statements on Ng and CB size in 11ax sounding </a:t>
            </a:r>
            <a:r>
              <a:rPr lang="en-US" sz="2400" dirty="0" smtClean="0"/>
              <a:t>feedbacks.</a:t>
            </a:r>
            <a:endParaRPr lang="en-US" sz="2400" dirty="0"/>
          </a:p>
          <a:p>
            <a:pPr lvl="1"/>
            <a:r>
              <a:rPr lang="en-US" sz="2000" dirty="0" smtClean="0"/>
              <a:t>Ng=16 </a:t>
            </a:r>
            <a:r>
              <a:rPr lang="en-US" sz="2000" dirty="0"/>
              <a:t>is optional at </a:t>
            </a:r>
            <a:r>
              <a:rPr lang="en-US" sz="2000" dirty="0" err="1"/>
              <a:t>beamformee</a:t>
            </a:r>
            <a:r>
              <a:rPr lang="en-US" sz="2000" dirty="0"/>
              <a:t> for both SU-type and MU-type feedbacks, define a capability bit for Ng=16 feedback capable in MU-type, and a capability bit for Ng=16 feedback capable in SU-type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CB </a:t>
            </a:r>
            <a:r>
              <a:rPr lang="en-US" sz="2000" dirty="0"/>
              <a:t>size (7,5) for MU-type feedback and CB size (4,2) for SU-type feedback are optional at </a:t>
            </a:r>
            <a:r>
              <a:rPr lang="en-US" sz="2000" dirty="0" err="1"/>
              <a:t>beamformee</a:t>
            </a:r>
            <a:r>
              <a:rPr lang="en-US" sz="2000" dirty="0"/>
              <a:t>, define a capability bit for CB (7,5) for MU-type feedback, and a capability bit for SU-type feedback.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the spec text changes as shown in </a:t>
            </a:r>
            <a:r>
              <a:rPr lang="en-US" smtClean="0"/>
              <a:t>doc </a:t>
            </a:r>
            <a:r>
              <a:rPr lang="en-US" smtClean="0"/>
              <a:t>11/16-0897r1?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111211</TotalTime>
  <Words>526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802-11-Submission</vt:lpstr>
      <vt:lpstr>11ax Beamformee Capabilities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On the Feedback Parameters</vt:lpstr>
      <vt:lpstr>Discussions</vt:lpstr>
      <vt:lpstr>Ng for SU (80MHz, 4x2-2SS, MCS9)</vt:lpstr>
      <vt:lpstr>Ng for MU (80MHz, 4x[1,1]SS, MCS7)</vt:lpstr>
      <vt:lpstr>Proposal</vt:lpstr>
      <vt:lpstr>Straw Poll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1854</cp:revision>
  <cp:lastPrinted>1998-02-10T13:28:06Z</cp:lastPrinted>
  <dcterms:created xsi:type="dcterms:W3CDTF">2007-05-21T21:00:37Z</dcterms:created>
  <dcterms:modified xsi:type="dcterms:W3CDTF">2016-07-25T18:00:26Z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