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0" r:id="rId2"/>
    <p:sldId id="476" r:id="rId3"/>
    <p:sldId id="473" r:id="rId4"/>
    <p:sldId id="582" r:id="rId5"/>
    <p:sldId id="477" r:id="rId6"/>
    <p:sldId id="474" r:id="rId7"/>
    <p:sldId id="478" r:id="rId8"/>
    <p:sldId id="475" r:id="rId9"/>
    <p:sldId id="574" r:id="rId10"/>
    <p:sldId id="573" r:id="rId11"/>
    <p:sldId id="583" r:id="rId12"/>
    <p:sldId id="586" r:id="rId13"/>
    <p:sldId id="594" r:id="rId14"/>
    <p:sldId id="595" r:id="rId15"/>
    <p:sldId id="596" r:id="rId16"/>
    <p:sldId id="593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2101" autoAdjust="0"/>
  </p:normalViewPr>
  <p:slideViewPr>
    <p:cSldViewPr>
      <p:cViewPr varScale="1">
        <p:scale>
          <a:sx n="79" d="100"/>
          <a:sy n="79" d="100"/>
        </p:scale>
        <p:origin x="114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Mar.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Mar.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3357" y="6475413"/>
            <a:ext cx="13705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802.11-16/0896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11ax </a:t>
            </a:r>
            <a:r>
              <a:rPr lang="en-US" dirty="0" err="1" smtClean="0"/>
              <a:t>Beamformee</a:t>
            </a:r>
            <a:r>
              <a:rPr lang="en-US" dirty="0" smtClean="0"/>
              <a:t> Capabilities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2016-07-25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11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59885"/>
            <a:ext cx="7239000" cy="4120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077" y="1219200"/>
            <a:ext cx="7973544" cy="4267200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2093239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the Feedback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Spec Allows the </a:t>
            </a:r>
            <a:r>
              <a:rPr lang="en-US" dirty="0" smtClean="0"/>
              <a:t>following:</a:t>
            </a:r>
            <a:endParaRPr lang="en-US" dirty="0"/>
          </a:p>
          <a:p>
            <a:pPr lvl="1"/>
            <a:r>
              <a:rPr lang="en-US" dirty="0"/>
              <a:t>Ng: Ng=4 or 16</a:t>
            </a:r>
          </a:p>
          <a:p>
            <a:pPr lvl="1"/>
            <a:r>
              <a:rPr lang="en-US" dirty="0"/>
              <a:t>CB Size: (9,7) (7,5) for MU-Type; (6,4) (4,2) for SU-Type</a:t>
            </a:r>
          </a:p>
          <a:p>
            <a:pPr lvl="1"/>
            <a:endParaRPr lang="en-US" dirty="0"/>
          </a:p>
          <a:p>
            <a:r>
              <a:rPr lang="en-US" dirty="0"/>
              <a:t>Prefer to reduce the number of choices at STA:</a:t>
            </a:r>
          </a:p>
          <a:p>
            <a:pPr lvl="1"/>
            <a:r>
              <a:rPr lang="en-US" dirty="0"/>
              <a:t>Ng=16 is optional at </a:t>
            </a:r>
            <a:r>
              <a:rPr lang="en-US" dirty="0" err="1"/>
              <a:t>beamformee</a:t>
            </a:r>
            <a:r>
              <a:rPr lang="en-US" dirty="0"/>
              <a:t> for both SU-type and MU-type feedbacks, define a capability bit for Ng=16 feedback capable for MU-type and SU-type feedbacks respectively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CB size (7,5) for MU-type feedback and CB size (4,2) for SU-type feedback are optional at </a:t>
            </a:r>
            <a:r>
              <a:rPr lang="en-US" dirty="0" err="1"/>
              <a:t>beamformee</a:t>
            </a:r>
            <a:r>
              <a:rPr lang="en-US" dirty="0"/>
              <a:t>, define a capability bit for these two cases respectively.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679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Ng=16 is almost not usable for MU-Type feedback due to poor performance; </a:t>
            </a:r>
          </a:p>
          <a:p>
            <a:pPr lvl="1"/>
            <a:r>
              <a:rPr lang="en-US" dirty="0"/>
              <a:t>While Ng=16 performs ok for SU-type.</a:t>
            </a:r>
          </a:p>
          <a:p>
            <a:endParaRPr lang="en-US" dirty="0"/>
          </a:p>
          <a:p>
            <a:r>
              <a:rPr lang="en-US" dirty="0"/>
              <a:t>Typically vendors will do larger CB size to guarantee the best performances in different scenarios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19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Ng for SU (80MHz, 4x2-2SS, MCS9)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476" y="1399032"/>
            <a:ext cx="7419048" cy="46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069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Ng for MU (80MHz, 4x[1,1]SS, MCS7)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66" y="1391439"/>
            <a:ext cx="8481443" cy="48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6102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Propose </a:t>
            </a:r>
            <a:r>
              <a:rPr lang="en-US" sz="2400" dirty="0"/>
              <a:t>the following statements on Ng and CB size in 11ax sounding </a:t>
            </a:r>
            <a:r>
              <a:rPr lang="en-US" sz="2400" dirty="0" smtClean="0"/>
              <a:t>feedbacks.</a:t>
            </a:r>
            <a:endParaRPr lang="en-US" sz="2400" dirty="0"/>
          </a:p>
          <a:p>
            <a:pPr lvl="1"/>
            <a:r>
              <a:rPr lang="en-US" sz="2000" dirty="0" smtClean="0"/>
              <a:t>Ng=16 </a:t>
            </a:r>
            <a:r>
              <a:rPr lang="en-US" sz="2000" dirty="0"/>
              <a:t>is optional at </a:t>
            </a:r>
            <a:r>
              <a:rPr lang="en-US" sz="2000" dirty="0" err="1"/>
              <a:t>beamformee</a:t>
            </a:r>
            <a:r>
              <a:rPr lang="en-US" sz="2000" dirty="0"/>
              <a:t> for both SU-type and MU-type feedbacks, define a capability bit for Ng=16 feedback capable in MU-type, and a capability bit for Ng=16 feedback capable in SU-type</a:t>
            </a:r>
            <a:r>
              <a:rPr lang="en-US" sz="2000" dirty="0" smtClean="0"/>
              <a:t>.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dirty="0" smtClean="0"/>
              <a:t>CB </a:t>
            </a:r>
            <a:r>
              <a:rPr lang="en-US" sz="2000" dirty="0"/>
              <a:t>size (7,5) for MU-type feedback and CB size (4,2) for SU-type feedback are optional at </a:t>
            </a:r>
            <a:r>
              <a:rPr lang="en-US" sz="2000" dirty="0" err="1"/>
              <a:t>beamformee</a:t>
            </a:r>
            <a:r>
              <a:rPr lang="en-US" sz="2000" dirty="0"/>
              <a:t>, define a capability bit for CB (7,5) for MU-type feedback, and a capability bit for SU-type feedback.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64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adopt the spec text changes as shown in doc 11/16-0897r0?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227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093249"/>
            <a:ext cx="7239000" cy="2518290"/>
          </a:xfrm>
          <a:prstGeom prst="rect">
            <a:avLst/>
          </a:prstGeom>
        </p:spPr>
      </p:pic>
      <p:pic>
        <p:nvPicPr>
          <p:cNvPr id="8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581400"/>
            <a:ext cx="7239000" cy="28448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975" y="1352088"/>
            <a:ext cx="7772400" cy="4714212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766" y="1259074"/>
            <a:ext cx="7772400" cy="2092932"/>
          </a:xfrm>
          <a:prstGeom prst="rect">
            <a:avLst/>
          </a:prstGeom>
        </p:spPr>
      </p:pic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829453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1257803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573" y="3909888"/>
            <a:ext cx="7754352" cy="1652712"/>
          </a:xfrm>
          <a:prstGeom prst="rect">
            <a:avLst/>
          </a:prstGeom>
        </p:spPr>
      </p:pic>
      <p:pic>
        <p:nvPicPr>
          <p:cNvPr id="9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034" y="1194380"/>
            <a:ext cx="7765366" cy="2768020"/>
          </a:xfrm>
          <a:prstGeom prst="rect">
            <a:avLst/>
          </a:prstGeom>
        </p:spPr>
      </p:pic>
      <p:sp>
        <p:nvSpPr>
          <p:cNvPr id="11" name="标题 18"/>
          <p:cNvSpPr txBox="1">
            <a:spLocks/>
          </p:cNvSpPr>
          <p:nvPr/>
        </p:nvSpPr>
        <p:spPr bwMode="auto">
          <a:xfrm>
            <a:off x="685800" y="762000"/>
            <a:ext cx="7772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smtClean="0"/>
              <a:t>Authors (continued)</a:t>
            </a:r>
            <a:endParaRPr lang="zh-CN" altLang="en-US" sz="2000" kern="0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65382" y="680911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393" y="954254"/>
            <a:ext cx="7467600" cy="5568784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09600" y="670719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10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154844"/>
            <a:ext cx="7620000" cy="3018652"/>
          </a:xfrm>
          <a:prstGeom prst="rect">
            <a:avLst/>
          </a:prstGeom>
        </p:spPr>
      </p:pic>
      <p:pic>
        <p:nvPicPr>
          <p:cNvPr id="12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4463863"/>
            <a:ext cx="7620000" cy="1479737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1403778"/>
            <a:ext cx="8153400" cy="4050444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pic>
        <p:nvPicPr>
          <p:cNvPr id="10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1408495"/>
            <a:ext cx="8153400" cy="1641392"/>
          </a:xfrm>
          <a:prstGeom prst="rect">
            <a:avLst/>
          </a:prstGeom>
        </p:spPr>
      </p:pic>
      <p:pic>
        <p:nvPicPr>
          <p:cNvPr id="11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3049887"/>
            <a:ext cx="8153400" cy="550904"/>
          </a:xfrm>
          <a:prstGeom prst="rect">
            <a:avLst/>
          </a:prstGeom>
        </p:spPr>
      </p:pic>
      <p:pic>
        <p:nvPicPr>
          <p:cNvPr id="12" name="tab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300" y="3736964"/>
            <a:ext cx="8153400" cy="1712540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113037663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111211</TotalTime>
  <Words>526</Words>
  <Application>Microsoft Office PowerPoint</Application>
  <PresentationFormat>On-screen Show (4:3)</PresentationFormat>
  <Paragraphs>84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Times New Roman</vt:lpstr>
      <vt:lpstr>802-11-Submission</vt:lpstr>
      <vt:lpstr>11ax Beamformee Capabilities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On the Feedback Parameters</vt:lpstr>
      <vt:lpstr>Discussions</vt:lpstr>
      <vt:lpstr>Ng for SU (80MHz, 4x2-2SS, MCS9)</vt:lpstr>
      <vt:lpstr>Ng for MU (80MHz, 4x[1,1]SS, MCS7)</vt:lpstr>
      <vt:lpstr>Proposal</vt:lpstr>
      <vt:lpstr>Straw Poll 1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Hongyuan Zhang</cp:lastModifiedBy>
  <cp:revision>1853</cp:revision>
  <cp:lastPrinted>1998-02-10T13:28:06Z</cp:lastPrinted>
  <dcterms:created xsi:type="dcterms:W3CDTF">2007-05-21T21:00:37Z</dcterms:created>
  <dcterms:modified xsi:type="dcterms:W3CDTF">2016-07-24T05:09:51Z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