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476" r:id="rId3"/>
    <p:sldId id="473" r:id="rId4"/>
    <p:sldId id="582" r:id="rId5"/>
    <p:sldId id="477" r:id="rId6"/>
    <p:sldId id="474" r:id="rId7"/>
    <p:sldId id="478" r:id="rId8"/>
    <p:sldId id="475" r:id="rId9"/>
    <p:sldId id="574" r:id="rId10"/>
    <p:sldId id="573" r:id="rId11"/>
    <p:sldId id="583" r:id="rId12"/>
    <p:sldId id="586" r:id="rId13"/>
    <p:sldId id="587" r:id="rId14"/>
    <p:sldId id="588" r:id="rId15"/>
    <p:sldId id="590" r:id="rId16"/>
    <p:sldId id="585" r:id="rId17"/>
    <p:sldId id="591" r:id="rId18"/>
    <p:sldId id="592" r:id="rId19"/>
    <p:sldId id="593" r:id="rId20"/>
    <p:sldId id="589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2101" autoAdjust="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802.11-16/0894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HE-LTF Capabilities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9885"/>
            <a:ext cx="7239000" cy="412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077" y="1219200"/>
            <a:ext cx="7973544" cy="4267200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09323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N</a:t>
            </a:r>
            <a:r>
              <a:rPr lang="en-US" dirty="0" err="1" smtClean="0"/>
              <a:t>STS.total</a:t>
            </a:r>
            <a:r>
              <a:rPr lang="en-US" sz="2800" dirty="0" smtClean="0"/>
              <a:t> </a:t>
            </a:r>
            <a:r>
              <a:rPr lang="en-US" sz="2800" dirty="0"/>
              <a:t>to N</a:t>
            </a:r>
            <a:r>
              <a:rPr lang="en-US" dirty="0"/>
              <a:t>HE-LTF</a:t>
            </a:r>
            <a:r>
              <a:rPr lang="en-US" sz="2800" dirty="0"/>
              <a:t> </a:t>
            </a:r>
            <a:r>
              <a:rPr lang="en-US" sz="2800" dirty="0" smtClean="0"/>
              <a:t>mapping</a:t>
            </a:r>
          </a:p>
          <a:p>
            <a:endParaRPr lang="en-US" sz="2800" dirty="0"/>
          </a:p>
          <a:p>
            <a:r>
              <a:rPr lang="en-US" sz="2800" dirty="0"/>
              <a:t>1x HE-LTF usage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7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</a:t>
            </a:r>
            <a:r>
              <a:rPr lang="en-US" dirty="0" err="1"/>
              <a:t>N</a:t>
            </a:r>
            <a:r>
              <a:rPr lang="en-US" sz="1800" dirty="0" err="1"/>
              <a:t>STS.total</a:t>
            </a:r>
            <a:r>
              <a:rPr lang="en-US" dirty="0"/>
              <a:t> to N</a:t>
            </a:r>
            <a:r>
              <a:rPr lang="en-US" sz="1800" dirty="0"/>
              <a:t>HE-LTF</a:t>
            </a:r>
            <a:r>
              <a:rPr lang="en-US" dirty="0"/>
              <a:t>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D0.2, the text on N</a:t>
            </a:r>
            <a:r>
              <a:rPr lang="en-US" sz="1600" dirty="0"/>
              <a:t>HE-LTF</a:t>
            </a:r>
            <a:r>
              <a:rPr lang="en-US" dirty="0"/>
              <a:t> is “</a:t>
            </a:r>
            <a:r>
              <a:rPr lang="en-US" sz="1600" i="1" dirty="0"/>
              <a:t>In an HE MU PPDU and HE trigger-based PPDU, NHE-LTF is selected to be </a:t>
            </a:r>
            <a:r>
              <a:rPr lang="en-US" sz="1600" i="1" dirty="0">
                <a:solidFill>
                  <a:srgbClr val="FF0000"/>
                </a:solidFill>
              </a:rPr>
              <a:t>not smaller than </a:t>
            </a:r>
            <a:r>
              <a:rPr lang="en-US" sz="1600" i="1" dirty="0"/>
              <a:t>the maximum value of the functions for each </a:t>
            </a:r>
            <a:r>
              <a:rPr lang="en-US" sz="1600" i="1" dirty="0" err="1"/>
              <a:t>NSTS,r,total</a:t>
            </a:r>
            <a:r>
              <a:rPr lang="en-US" sz="1600" i="1" dirty="0"/>
              <a:t>.</a:t>
            </a:r>
            <a:r>
              <a:rPr lang="en-US" dirty="0"/>
              <a:t>”</a:t>
            </a:r>
          </a:p>
          <a:p>
            <a:pPr lvl="1"/>
            <a:r>
              <a:rPr lang="en-US" sz="1600" dirty="0"/>
              <a:t>Meaning N</a:t>
            </a:r>
            <a:r>
              <a:rPr lang="en-US" sz="1200" dirty="0"/>
              <a:t>HE-LTF</a:t>
            </a:r>
            <a:r>
              <a:rPr lang="en-US" sz="1600" dirty="0"/>
              <a:t> may be larger than 11ac mapping.</a:t>
            </a:r>
          </a:p>
          <a:p>
            <a:pPr lvl="1"/>
            <a:r>
              <a:rPr lang="en-US" sz="1600" dirty="0" err="1"/>
              <a:t>E.g</a:t>
            </a:r>
            <a:r>
              <a:rPr lang="en-US" sz="1600" dirty="0"/>
              <a:t>, if max(</a:t>
            </a:r>
            <a:r>
              <a:rPr lang="en-US" sz="1600" dirty="0" err="1"/>
              <a:t>N</a:t>
            </a:r>
            <a:r>
              <a:rPr lang="en-US" sz="1200" dirty="0" err="1"/>
              <a:t>STS.total.r</a:t>
            </a:r>
            <a:r>
              <a:rPr lang="en-US" sz="1600" dirty="0"/>
              <a:t>) = 2, N</a:t>
            </a:r>
            <a:r>
              <a:rPr lang="en-US" sz="1200" dirty="0"/>
              <a:t>HE-LTF</a:t>
            </a:r>
            <a:r>
              <a:rPr lang="en-US" sz="1600" dirty="0"/>
              <a:t> may be 4, 6, 8</a:t>
            </a:r>
            <a:r>
              <a:rPr lang="en-US" sz="1600" dirty="0" smtClean="0"/>
              <a:t>.</a:t>
            </a:r>
          </a:p>
          <a:p>
            <a:endParaRPr lang="en-US" dirty="0"/>
          </a:p>
          <a:p>
            <a:r>
              <a:rPr lang="en-US" dirty="0"/>
              <a:t>Note that if the “HE-MU PPDU” is a DL-MUMIMO PPDU over the full BW, </a:t>
            </a:r>
            <a:r>
              <a:rPr lang="en-US" dirty="0" smtClean="0"/>
              <a:t>or a single user PPDU (single RU), the </a:t>
            </a:r>
            <a:r>
              <a:rPr lang="en-US" dirty="0"/>
              <a:t>11ac counter part has a strict one-to-one mapping per “</a:t>
            </a:r>
            <a:r>
              <a:rPr lang="en-US" sz="1800" dirty="0"/>
              <a:t>Table 21-13—Number of VHT-LTFs required for different numbers of space-time streams</a:t>
            </a:r>
            <a:r>
              <a:rPr lang="en-US" dirty="0"/>
              <a:t>” (</a:t>
            </a:r>
            <a:r>
              <a:rPr lang="en-US" dirty="0" err="1"/>
              <a:t>Revmc</a:t>
            </a:r>
            <a:r>
              <a:rPr lang="en-US" dirty="0"/>
              <a:t> D6.0).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9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Prefer not to change this mapping </a:t>
            </a:r>
            <a:r>
              <a:rPr lang="en-US" sz="2400" dirty="0" smtClean="0"/>
              <a:t>for DL-MUMIMO over the full BW, </a:t>
            </a:r>
            <a:r>
              <a:rPr lang="en-US" sz="2400" dirty="0"/>
              <a:t>and for single user PPDU sent in </a:t>
            </a:r>
            <a:r>
              <a:rPr lang="en-US" sz="2400" dirty="0" smtClean="0"/>
              <a:t>HE-MU format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One to Multiple choice mapping will significantly increase the number of modes at receiver/transmitter implementation, making the implementation, verification and interop tests much more complex</a:t>
            </a:r>
            <a:r>
              <a:rPr lang="en-US" sz="2000" dirty="0" smtClean="0"/>
              <a:t>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Example: for DL-MUMIMO </a:t>
            </a:r>
            <a:r>
              <a:rPr lang="en-US" sz="2000" dirty="0" err="1"/>
              <a:t>Nsts_total</a:t>
            </a:r>
            <a:r>
              <a:rPr lang="en-US" sz="2000" dirty="0"/>
              <a:t> = 2, in 11ac there is only one case; now in 11ax there could be up to 8 cases (2x HE-LTF N</a:t>
            </a:r>
            <a:r>
              <a:rPr lang="en-US" dirty="0"/>
              <a:t>HELTF</a:t>
            </a:r>
            <a:r>
              <a:rPr lang="en-US" sz="2000" dirty="0"/>
              <a:t> = 2/4/6/8; and 4x HE-LTF, N</a:t>
            </a:r>
            <a:r>
              <a:rPr lang="en-US" dirty="0"/>
              <a:t>HELTF</a:t>
            </a:r>
            <a:r>
              <a:rPr lang="en-US" sz="2000" dirty="0"/>
              <a:t>=2/4/6/8)! </a:t>
            </a:r>
          </a:p>
          <a:p>
            <a:pPr lvl="2"/>
            <a:r>
              <a:rPr lang="en-US" sz="1800" dirty="0"/>
              <a:t>In DL-MUMIMO, the performance is usually determined by SIR, instead of SNR.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17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II. </a:t>
            </a:r>
            <a:r>
              <a:rPr lang="en-US" b="0" dirty="0"/>
              <a:t>1x HE-LTF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ULMUMIMO (full BW), 1x HE-LTF has the advantage of minimal phase shift over HE-LTFs in the case of UL-MUMIMO over the full-BW.</a:t>
            </a:r>
          </a:p>
          <a:p>
            <a:pPr lvl="1"/>
            <a:r>
              <a:rPr lang="en-US" dirty="0"/>
              <a:t>May get away from phase compensation during HE-LTFs without much performance penalty—results refer to [1].</a:t>
            </a:r>
          </a:p>
          <a:p>
            <a:endParaRPr lang="en-US" dirty="0"/>
          </a:p>
          <a:p>
            <a:r>
              <a:rPr lang="en-US" dirty="0"/>
              <a:t>Propose that 1x HE-LTF is mandatory for transmit at a STA participating UL-MUMIMO over the full BW. </a:t>
            </a:r>
          </a:p>
          <a:p>
            <a:pPr lvl="1"/>
            <a:r>
              <a:rPr lang="en-US" dirty="0"/>
              <a:t>The complexity at STA is very minor (</a:t>
            </a:r>
            <a:r>
              <a:rPr lang="en-US" dirty="0" err="1"/>
              <a:t>Tx</a:t>
            </a:r>
            <a:r>
              <a:rPr lang="en-US" dirty="0"/>
              <a:t> only).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2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1x HE-LTF for DL-MUMIMO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DL-MUMIMO, 1x HE-LTF may perform similar to 2x HE-LTF (based on our </a:t>
            </a:r>
            <a:r>
              <a:rPr lang="en-US" dirty="0" smtClean="0"/>
              <a:t>simulations). </a:t>
            </a:r>
            <a:r>
              <a:rPr lang="en-US" dirty="0"/>
              <a:t>However, to reduce the number of modes, we propose to DISALLOW 1x HELTF for </a:t>
            </a:r>
            <a:r>
              <a:rPr lang="en-US" dirty="0" smtClean="0"/>
              <a:t>DLMUMIMO.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75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for DL-MUMIMO over the full BW, or for a HE-MU PPDU format sent to a single user, the mapping from N</a:t>
            </a:r>
            <a:r>
              <a:rPr lang="en-US" sz="1800" dirty="0"/>
              <a:t>STS, total</a:t>
            </a:r>
            <a:r>
              <a:rPr lang="en-US" dirty="0"/>
              <a:t> to N</a:t>
            </a:r>
            <a:r>
              <a:rPr lang="en-US" sz="1800" dirty="0"/>
              <a:t>HE-LTF</a:t>
            </a:r>
            <a:r>
              <a:rPr lang="en-US" dirty="0"/>
              <a:t> is as in Table 21-13 (Number of VHT-LTFs required for different numbers of space-time streams) in clause 21.3.8.3.5 (VHT-LTF definition), i.e. the same as in 11ac?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41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that 1x HE-LTF is mandatory to transmit in UL-MUMIMO PPDUs over the full BW, for a STA that supports UL-MUMIMO?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14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followings?</a:t>
            </a:r>
          </a:p>
          <a:p>
            <a:pPr lvl="1"/>
            <a:r>
              <a:rPr lang="en-GB" dirty="0"/>
              <a:t>1x HE-LTF is disallowed in any DL-MUMIMO PPDU over the full BW.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35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the spec text changes as shown in doc 11/16-0895r0, which reflects Straw Polls 1~3?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2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93249"/>
            <a:ext cx="7239000" cy="2518290"/>
          </a:xfrm>
          <a:prstGeom prst="rect">
            <a:avLst/>
          </a:prstGeom>
        </p:spPr>
      </p:pic>
      <p:pic>
        <p:nvPicPr>
          <p:cNvPr id="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239000" cy="2844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11-16-0033-00-00ax 1x HE-LTF for UL-MUMIMO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8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975" y="1352088"/>
            <a:ext cx="7772400" cy="4714212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66" y="1259074"/>
            <a:ext cx="7772400" cy="2092932"/>
          </a:xfrm>
          <a:prstGeom prst="rect">
            <a:avLst/>
          </a:prstGeom>
        </p:spPr>
      </p:pic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829453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1257803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73" y="3909888"/>
            <a:ext cx="7754352" cy="1652712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034" y="1194380"/>
            <a:ext cx="7765366" cy="2768020"/>
          </a:xfrm>
          <a:prstGeom prst="rect">
            <a:avLst/>
          </a:prstGeom>
        </p:spPr>
      </p:pic>
      <p:sp>
        <p:nvSpPr>
          <p:cNvPr id="11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93" y="954254"/>
            <a:ext cx="7467600" cy="5568784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54844"/>
            <a:ext cx="7620000" cy="3018652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463863"/>
            <a:ext cx="7620000" cy="1479737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3778"/>
            <a:ext cx="8153400" cy="4050444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8495"/>
            <a:ext cx="8153400" cy="164139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3049887"/>
            <a:ext cx="8153400" cy="550904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" y="3736964"/>
            <a:ext cx="8153400" cy="171254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1303766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111175</TotalTime>
  <Words>809</Words>
  <Application>Microsoft Office PowerPoint</Application>
  <PresentationFormat>On-screen Show (4:3)</PresentationFormat>
  <Paragraphs>108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802-11-Submission</vt:lpstr>
      <vt:lpstr>HE-LTF Capabilities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Outline</vt:lpstr>
      <vt:lpstr>I. NSTS.total to NHE-LTF Mapping</vt:lpstr>
      <vt:lpstr>Cont’d</vt:lpstr>
      <vt:lpstr>II. 1x HE-LTF usage</vt:lpstr>
      <vt:lpstr>1x HE-LTF for DL-MUMIMO </vt:lpstr>
      <vt:lpstr>Straw Poll 1</vt:lpstr>
      <vt:lpstr>Straw Poll 2</vt:lpstr>
      <vt:lpstr>Straw Poll 3</vt:lpstr>
      <vt:lpstr>Straw Poll 4</vt:lpstr>
      <vt:lpstr>References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1849</cp:revision>
  <cp:lastPrinted>1998-02-10T13:28:06Z</cp:lastPrinted>
  <dcterms:created xsi:type="dcterms:W3CDTF">2007-05-21T21:00:37Z</dcterms:created>
  <dcterms:modified xsi:type="dcterms:W3CDTF">2016-07-24T00:16:31Z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