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602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584" r:id="rId12"/>
    <p:sldId id="620" r:id="rId13"/>
    <p:sldId id="623" r:id="rId14"/>
    <p:sldId id="582" r:id="rId15"/>
    <p:sldId id="624" r:id="rId16"/>
    <p:sldId id="625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75" d="100"/>
          <a:sy n="75" d="100"/>
        </p:scale>
        <p:origin x="7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4694DB19-C881-4145-AF4C-CCF145E5C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9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161C3A7-90DE-41BF-8D09-672ED9450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63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E71F0352-3972-4FDB-8379-423B071B4E17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69001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C6C29236-186E-42CA-8252-00A219CBCC01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99013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99E30DFD-0305-4D7B-95C5-27AA6FE16D44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23421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AFC71780-170F-4873-9733-76E9E471BA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072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80D1AAD-50A6-4068-8370-8FFB878778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321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Bin Tian,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344474F-216F-48C7-AA72-3A0177F4E1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927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38" y="6475413"/>
            <a:ext cx="1639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B65740B-24B8-4001-8DFE-0AC6BEA8E7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802.11-16/0893r0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11ax Extended Range PPDU</a:t>
            </a:r>
            <a:endParaRPr lang="en-US" altLang="ko-KR" sz="4000" smtClean="0">
              <a:ea typeface="굴림" panose="020B0600000101010101" pitchFamily="34" charset="-127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72400" cy="434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34" charset="-127"/>
              </a:rPr>
              <a:t>Date:</a:t>
            </a:r>
            <a:r>
              <a:rPr lang="en-US" altLang="ko-KR" sz="2000" b="0" smtClean="0">
                <a:ea typeface="굴림" panose="020B0600000101010101" pitchFamily="34" charset="-127"/>
              </a:rPr>
              <a:t> 2016-07-25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Bin Tian, Qualcomm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1346CE0C-728F-46A5-AE01-D386988D63C6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103563"/>
          <a:ext cx="7772400" cy="157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Verma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198C896-D095-40A0-A28C-D41F2A5FA6B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1843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18438" name="オブジェクト 6"/>
          <p:cNvGraphicFramePr>
            <a:graphicFrameLocks noChangeAspect="1"/>
          </p:cNvGraphicFramePr>
          <p:nvPr/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Document" r:id="rId5" imgW="9344962" imgH="4994491" progId="Word.Document.8">
                  <p:embed/>
                </p:oleObj>
              </mc:Choice>
              <mc:Fallback>
                <p:oleObj name="Document" r:id="rId5" imgW="9344962" imgH="4994491" progId="Word.Document.8">
                  <p:embed/>
                  <p:pic>
                    <p:nvPicPr>
                      <p:cNvPr id="0" name="オブジェクト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762000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11ax introduces Extended Range SU PPDU for range extension [1-2]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 this presentation we propose Extended Range operation modes and signaling details </a:t>
            </a:r>
            <a:endParaRPr lang="en-US" altLang="en-US" sz="2800" dirty="0" smtClean="0"/>
          </a:p>
          <a:p>
            <a:pPr lvl="1"/>
            <a:endParaRPr lang="en-US" altLang="en-US" sz="2400" dirty="0" smtClean="0"/>
          </a:p>
          <a:p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86200" y="6492875"/>
            <a:ext cx="685800" cy="184150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ea typeface="+mn-ea"/>
              </a:rPr>
              <a:t>Slide </a:t>
            </a:r>
            <a:fld id="{610DE3AC-E234-4144-90F3-708A974B9E72}" type="slidenum">
              <a:rPr lang="en-US" smtClean="0">
                <a:ea typeface="+mn-ea"/>
              </a:rPr>
              <a:pPr algn="r">
                <a:defRPr/>
              </a:pPr>
              <a:t>11</a:t>
            </a:fld>
            <a:endParaRPr lang="en-US" dirty="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05475" y="6492875"/>
            <a:ext cx="2752725" cy="1841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Bin Tian, Qualcomm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632934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RU Sizes for Extended Range PPDU 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8066087" cy="4572000"/>
          </a:xfrm>
        </p:spPr>
        <p:txBody>
          <a:bodyPr/>
          <a:lstStyle/>
          <a:p>
            <a:r>
              <a:rPr lang="en-US" altLang="en-US" dirty="0" smtClean="0"/>
              <a:t>Using smaller size RU is one way to extend range</a:t>
            </a:r>
          </a:p>
          <a:p>
            <a:pPr lvl="1"/>
            <a:r>
              <a:rPr lang="en-US" altLang="en-US" dirty="0" smtClean="0"/>
              <a:t>Single RU transmission, leveraging the existing OFDMA RU design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Both RU 242 and 106 can be used for the range extension mode</a:t>
            </a:r>
          </a:p>
          <a:p>
            <a:pPr lvl="1"/>
            <a:r>
              <a:rPr lang="en-US" altLang="en-US" dirty="0" smtClean="0"/>
              <a:t>Due to preamble performance limitation, RU size smaller than 106 tones may not bring any further range benefit [2]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RU size can be indicated in the BW field of HE-SIG-A of the Extended Range PPDU</a:t>
            </a:r>
          </a:p>
          <a:p>
            <a:pPr marL="400050" lvl="1" indent="0">
              <a:buNone/>
            </a:pPr>
            <a:r>
              <a:rPr lang="en-US" dirty="0" smtClean="0"/>
              <a:t>–        Value 0:  20MHz Pre-HE portion and RU242 in the HE portion</a:t>
            </a:r>
          </a:p>
          <a:p>
            <a:pPr marL="400050" lvl="1" indent="0">
              <a:buNone/>
            </a:pPr>
            <a:r>
              <a:rPr lang="en-US" dirty="0" smtClean="0"/>
              <a:t>–        Value 1:  20MHz Pre-HE portion and RU106 in the HE portion</a:t>
            </a:r>
          </a:p>
          <a:p>
            <a:pPr marL="0" indent="0">
              <a:buNone/>
            </a:pP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8125" y="6475413"/>
            <a:ext cx="685800" cy="184150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ea typeface="+mn-ea"/>
              </a:rPr>
              <a:t>Slide </a:t>
            </a:r>
            <a:fld id="{610DE3AC-E234-4144-90F3-708A974B9E72}" type="slidenum">
              <a:rPr lang="en-US" smtClean="0">
                <a:ea typeface="+mn-ea"/>
              </a:rPr>
              <a:pPr algn="r">
                <a:defRPr/>
              </a:pPr>
              <a:t>12</a:t>
            </a:fld>
            <a:endParaRPr lang="en-US" dirty="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91200" y="6464779"/>
            <a:ext cx="2752725" cy="1841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Bin Tian, Qualcomm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9810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 for Extended Range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implementation and testing benefit, prefer fixed  RU106 location within the primary 20MHz channel</a:t>
            </a:r>
          </a:p>
          <a:p>
            <a:pPr lvl="1"/>
            <a:r>
              <a:rPr lang="en-US" altLang="en-US" dirty="0" smtClean="0"/>
              <a:t> The right RU106 within 20MHz tone plan</a:t>
            </a:r>
          </a:p>
          <a:p>
            <a:endParaRPr lang="en-US" altLang="en-US" dirty="0"/>
          </a:p>
          <a:p>
            <a:r>
              <a:rPr lang="en-US" altLang="en-US" dirty="0" smtClean="0"/>
              <a:t>Its transmission MCS is limited to MCS0 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344474F-216F-48C7-AA72-3A0177F4E1A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55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1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8788" y="1447800"/>
            <a:ext cx="7772400" cy="434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Do you agree to make the following changes to the spec D0.2</a:t>
            </a:r>
          </a:p>
          <a:p>
            <a:pPr marL="0" indent="0">
              <a:buFontTx/>
              <a:buNone/>
            </a:pPr>
            <a:r>
              <a:rPr lang="en-US" altLang="en-US" sz="2000" b="0" dirty="0" smtClean="0"/>
              <a:t>Replace the following text in </a:t>
            </a:r>
            <a:r>
              <a:rPr lang="en-US" altLang="en-US" sz="2000" b="0" dirty="0" err="1" smtClean="0"/>
              <a:t>Subclause</a:t>
            </a:r>
            <a:r>
              <a:rPr lang="en-US" altLang="en-US" sz="2000" b="0" dirty="0" smtClean="0"/>
              <a:t> 26.3.5 P82 L65 </a:t>
            </a:r>
          </a:p>
          <a:p>
            <a:pPr marL="0" indent="0">
              <a:buFontTx/>
              <a:buNone/>
            </a:pPr>
            <a:r>
              <a:rPr lang="en-US" altLang="en-US" sz="2000" b="0" i="1" dirty="0" smtClean="0"/>
              <a:t>The HE extended range SU PPDU is 20 MHz and can only be transmitted with the &lt;HE-MCS, NSS&gt; tuples &lt;MCS 0, 1&gt;, &lt;MCS 1, 1&gt; and &lt;MCS 2, 1&gt;</a:t>
            </a:r>
          </a:p>
          <a:p>
            <a:pPr marL="0" indent="0">
              <a:buFontTx/>
              <a:buNone/>
            </a:pPr>
            <a:r>
              <a:rPr lang="en-US" altLang="en-US" sz="2000" b="0" dirty="0" smtClean="0"/>
              <a:t>by </a:t>
            </a:r>
          </a:p>
          <a:p>
            <a:pPr marL="0" indent="0">
              <a:buFontTx/>
              <a:buNone/>
            </a:pPr>
            <a:r>
              <a:rPr lang="en-US" altLang="en-US" sz="2000" b="0" i="1" dirty="0" smtClean="0"/>
              <a:t>The HE extended range SU PPDU only supports single 242-tone and 106-tone RU. The 242-tone RU can only be transmitted with the &lt;HE-MCS, NSS&gt; tuples &lt;MCS 0, 1&gt;, &lt;MCS 1, 1&gt; and &lt;MCS 2, 1&gt;.  The 106-tone RU can only be transmitted with the &lt;HE-MCS, NSS&gt; tuples &lt;MCS 0, 1&gt;. The 106-tone RU location within the 20MHz tone plan is fixed as the right one.</a:t>
            </a:r>
          </a:p>
          <a:p>
            <a:pPr marL="0" indent="0">
              <a:buFontTx/>
              <a:buNone/>
            </a:pPr>
            <a:endParaRPr lang="en-US" altLang="en-US" sz="1800" b="0" dirty="0" smtClean="0"/>
          </a:p>
          <a:p>
            <a:pPr marL="0" indent="0">
              <a:buFontTx/>
              <a:buNone/>
            </a:pPr>
            <a:endParaRPr lang="en-US" altLang="en-US" sz="18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560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E4AF0B5-650B-41C4-9A5D-CBE2E8754A8A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agree to the spec text changes to D0.2 on </a:t>
            </a:r>
            <a:r>
              <a:rPr lang="en-GB" b="0" dirty="0"/>
              <a:t>Table 26-20 – Fields in the HE-SIG-A for an HE SU PPDU and HE Extended Range SU </a:t>
            </a:r>
            <a:r>
              <a:rPr lang="en-GB" b="0" dirty="0" smtClean="0"/>
              <a:t>PPDU as shown in doc 11/16-0915r0?</a:t>
            </a:r>
            <a:endParaRPr lang="en-US" b="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344474F-216F-48C7-AA72-3A0177F4E1A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08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="0" dirty="0"/>
              <a:t>[1]  11-16-0047-00-00 Discussion on the HE Extended Range SU PPDU </a:t>
            </a:r>
          </a:p>
          <a:p>
            <a:pPr marL="0" indent="0">
              <a:buFontTx/>
              <a:buNone/>
            </a:pPr>
            <a:r>
              <a:rPr lang="en-US" altLang="en-US" b="0" dirty="0"/>
              <a:t>[2] 11-15-1309-01-00 Extended Range Support for 11ax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344474F-216F-48C7-AA72-3A0177F4E1A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71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F7785BB-CEB5-431C-9BA2-A3E0AF3EA51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66800"/>
          <a:ext cx="7772400" cy="53244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8"/>
          <p:cNvSpPr>
            <a:spLocks noGrp="1"/>
          </p:cNvSpPr>
          <p:nvPr>
            <p:ph type="title"/>
          </p:nvPr>
        </p:nvSpPr>
        <p:spPr>
          <a:xfrm>
            <a:off x="696913" y="668338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024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1448895-C1FF-48B6-A6D1-1ACAF2D54DC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1050" y="971550"/>
          <a:ext cx="7239000" cy="2519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1050" y="3494088"/>
          <a:ext cx="7239000" cy="2844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126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200C24A-917B-4EB6-944E-DE9C03F94C3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524000"/>
          <a:ext cx="7239000" cy="4121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6B10A26-0354-43D9-B512-329853D3C7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12291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71525" y="3990975"/>
          <a:ext cx="7239000" cy="1652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6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696913" y="6096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Authors(continued)</a:t>
            </a:r>
            <a:endParaRPr lang="en-US" altLang="en-US" sz="2000" b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33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B20F71A-44D1-44E2-9173-86737AFA8F4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8" name="表格 6"/>
          <p:cNvGraphicFramePr>
            <a:graphicFrameLocks noGrp="1"/>
          </p:cNvGraphicFramePr>
          <p:nvPr/>
        </p:nvGraphicFramePr>
        <p:xfrm>
          <a:off x="884238" y="933450"/>
          <a:ext cx="7467600" cy="5568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C180509-BB0C-4A71-920D-88DEE83B759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433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078288"/>
          <a:ext cx="7620000" cy="147955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#9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Wuxingduan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Xifeng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7913"/>
          <a:ext cx="7620000" cy="3019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2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884B3D-77C9-47F7-AC3C-10DA3A74703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5363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193800"/>
          <a:ext cx="8153400" cy="40498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04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F39792D-7B13-45C5-A6C2-B3604A15FEA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6387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193800"/>
          <a:ext cx="8153400" cy="1641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2835275"/>
          <a:ext cx="8153400" cy="550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3521075"/>
          <a:ext cx="8153400" cy="1712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74340</TotalTime>
  <Words>1531</Words>
  <Application>Microsoft Office PowerPoint</Application>
  <PresentationFormat>On-screen Show (4:3)</PresentationFormat>
  <Paragraphs>545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맑은 고딕</vt:lpstr>
      <vt:lpstr>宋体</vt:lpstr>
      <vt:lpstr>Arial</vt:lpstr>
      <vt:lpstr>Calibri</vt:lpstr>
      <vt:lpstr>Times New Roman</vt:lpstr>
      <vt:lpstr>802-11-Submission</vt:lpstr>
      <vt:lpstr>Document</vt:lpstr>
      <vt:lpstr>11ax Extended Range PPDU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Introduction</vt:lpstr>
      <vt:lpstr>RU Sizes for Extended Range PPDU  </vt:lpstr>
      <vt:lpstr>RU106 for Extended Range Operation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Tian, Bin</cp:lastModifiedBy>
  <cp:revision>2388</cp:revision>
  <cp:lastPrinted>2016-01-11T08:02:18Z</cp:lastPrinted>
  <dcterms:created xsi:type="dcterms:W3CDTF">2007-05-21T21:00:37Z</dcterms:created>
  <dcterms:modified xsi:type="dcterms:W3CDTF">2016-07-24T06:00:22Z</dcterms:modified>
</cp:coreProperties>
</file>