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476" r:id="rId3"/>
    <p:sldId id="473" r:id="rId4"/>
    <p:sldId id="582" r:id="rId5"/>
    <p:sldId id="477" r:id="rId6"/>
    <p:sldId id="474" r:id="rId7"/>
    <p:sldId id="478" r:id="rId8"/>
    <p:sldId id="475" r:id="rId9"/>
    <p:sldId id="574" r:id="rId10"/>
    <p:sldId id="573" r:id="rId11"/>
    <p:sldId id="583" r:id="rId12"/>
    <p:sldId id="584" r:id="rId13"/>
    <p:sldId id="58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2101" autoAdjust="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802.11-16/0891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LDPC for 1024QAM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2016-07-25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885"/>
            <a:ext cx="7239000" cy="412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77" y="1219200"/>
            <a:ext cx="7973544" cy="426720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1024 QAM is allowed for 242-RU or above.</a:t>
            </a:r>
          </a:p>
          <a:p>
            <a:r>
              <a:rPr lang="en-US" dirty="0"/>
              <a:t>Currently BCC is mandatory for 242-RU or below, NSS≤4.</a:t>
            </a:r>
          </a:p>
          <a:p>
            <a:endParaRPr lang="en-US" dirty="0"/>
          </a:p>
          <a:p>
            <a:r>
              <a:rPr lang="en-US" dirty="0"/>
              <a:t>Question: do we need to define BCC for 1024QAM in 242-RU?</a:t>
            </a:r>
          </a:p>
          <a:p>
            <a:endParaRPr lang="en-US" dirty="0"/>
          </a:p>
          <a:p>
            <a:r>
              <a:rPr lang="en-US" dirty="0"/>
              <a:t>Prefer that 1024-QAM is only with LDPC for all allowed RU sizes.</a:t>
            </a:r>
          </a:p>
          <a:p>
            <a:pPr lvl="1"/>
            <a:r>
              <a:rPr lang="en-US" dirty="0"/>
              <a:t>No need to expand the BCC </a:t>
            </a:r>
            <a:r>
              <a:rPr lang="en-US" dirty="0" err="1"/>
              <a:t>deinterleaver</a:t>
            </a:r>
            <a:r>
              <a:rPr lang="en-US" dirty="0"/>
              <a:t> in 11ac for 234 tones.</a:t>
            </a:r>
          </a:p>
          <a:p>
            <a:pPr lvl="1"/>
            <a:r>
              <a:rPr lang="en-US" dirty="0"/>
              <a:t>LDPC is mostly required to achieve the link budget for 1024QAM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</a:t>
            </a:r>
            <a:r>
              <a:rPr lang="en-US" dirty="0"/>
              <a:t>LDPC is allowed for MCS10 and MCS11 for 242-RU or larger RU </a:t>
            </a:r>
            <a:r>
              <a:rPr lang="en-US" dirty="0" smtClean="0"/>
              <a:t>sizes.</a:t>
            </a:r>
            <a:endParaRPr lang="en-US" dirty="0"/>
          </a:p>
          <a:p>
            <a:pPr lvl="1"/>
            <a:r>
              <a:rPr lang="en-US" dirty="0"/>
              <a:t>If an 11ax STA claims MCS10 and MCS11 capable, then LDPC is mandatory.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corresponding text change is as shown in doc. 11/16-0892.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4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the spec text change as shown in doc 11/16-0892r0?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4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93249"/>
            <a:ext cx="7239000" cy="2518290"/>
          </a:xfrm>
          <a:prstGeom prst="rect">
            <a:avLst/>
          </a:prstGeom>
        </p:spPr>
      </p:pic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239000" cy="2844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75" y="1352088"/>
            <a:ext cx="7772400" cy="471421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66" y="1259074"/>
            <a:ext cx="7772400" cy="2092932"/>
          </a:xfrm>
          <a:prstGeom prst="rect">
            <a:avLst/>
          </a:prstGeom>
        </p:spPr>
      </p:pic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2945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1257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73" y="3909888"/>
            <a:ext cx="7754352" cy="1652712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34" y="1194380"/>
            <a:ext cx="7765366" cy="2768020"/>
          </a:xfrm>
          <a:prstGeom prst="rect">
            <a:avLst/>
          </a:prstGeom>
        </p:spPr>
      </p:pic>
      <p:sp>
        <p:nvSpPr>
          <p:cNvPr id="11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93" y="954254"/>
            <a:ext cx="7467600" cy="55687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54844"/>
            <a:ext cx="7620000" cy="3018652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463863"/>
            <a:ext cx="7620000" cy="147973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3778"/>
            <a:ext cx="8153400" cy="405044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8495"/>
            <a:ext cx="8153400" cy="164139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3049887"/>
            <a:ext cx="8153400" cy="550904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3736964"/>
            <a:ext cx="8153400" cy="17125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110978</TotalTime>
  <Words>352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LDPC for 1024QAM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Discussions</vt:lpstr>
      <vt:lpstr>Proposal</vt:lpstr>
      <vt:lpstr>Straw Poll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1847</cp:revision>
  <cp:lastPrinted>1998-02-10T13:28:06Z</cp:lastPrinted>
  <dcterms:created xsi:type="dcterms:W3CDTF">2007-05-21T21:00:37Z</dcterms:created>
  <dcterms:modified xsi:type="dcterms:W3CDTF">2016-07-23T20:28:56Z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