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57" r:id="rId3"/>
    <p:sldId id="27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F22A318-8F9F-A145-BB49-04A54B54CA5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Month Year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>
                <a:latin typeface="Times New Roman" charset="0"/>
              </a:defRPr>
            </a:lvl5pPr>
          </a:lstStyle>
          <a:p>
            <a:pPr lvl="4"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0F6FF77-F6A3-3645-8C65-AB25437BDD8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doc.: IEEE 802.11-yy/xxxxr0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Month Year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9" charset="0"/>
              </a:rPr>
              <a:t>Page </a:t>
            </a:r>
            <a:fld id="{6AF14527-278A-7846-802E-A49D072E0E84}" type="slidenum">
              <a:rPr lang="en-US">
                <a:latin typeface="Times New Roman" pitchFamily="-109" charset="0"/>
              </a:rPr>
              <a:pPr/>
              <a:t>1</a:t>
            </a:fld>
            <a:endParaRPr lang="en-US">
              <a:latin typeface="Times New Roman" pitchFamily="-109" charset="0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doc.: IEEE 802.11-yy/xxxxr0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Month Year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09" charset="0"/>
              </a:rPr>
              <a:t>Page </a:t>
            </a:r>
            <a:fld id="{C14F7C8D-BA46-5947-AECA-D6E2312DE4E6}" type="slidenum">
              <a:rPr lang="en-US">
                <a:latin typeface="Times New Roman" pitchFamily="-109" charset="0"/>
              </a:rPr>
              <a:pPr/>
              <a:t>2</a:t>
            </a:fld>
            <a:endParaRPr lang="en-US">
              <a:latin typeface="Times New Roman" pitchFamily="-109" charset="0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A2EFE8-7DDE-ED45-AF22-780D15D1E4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F7B92-C0AA-7247-8757-1833D953880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9B19EE-EF2D-3749-A683-BB2BDC1CD5A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4736CF-4548-394F-B8E0-5266EB107F8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0906FC-EAAE-794C-8E87-136B3C3D047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5A320C-D06F-234A-AD53-6A5B4F023FB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4FA023-9B7C-BB4D-90B5-65351BD5A76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808619-6300-BD4F-AB1B-9E6C66E1640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3E3F53-2E56-0B4D-88C3-35C92581F2B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91863B-7D9B-AA4D-8176-8D9B8ADD9D4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8F4707-60EB-F84D-987F-7008144C576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32DA315C-FEDD-8844-879C-8D4452FF497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Times New Roman" charset="0"/>
              </a:rPr>
              <a:t>doc.: IEEE 802.11</a:t>
            </a:r>
            <a:r>
              <a:rPr lang="en-US" sz="1800" b="1" dirty="0" smtClean="0">
                <a:latin typeface="Times New Roman" charset="0"/>
              </a:rPr>
              <a:t>-14/0853r0</a:t>
            </a:r>
            <a:endParaRPr lang="en-US" sz="1800" b="1" dirty="0">
              <a:latin typeface="Times New Roman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6/11-16-0852-00-00ai-tgai-comments-from-sb-2nd-recirc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2016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CE25AF44-5E1B-ED4A-9372-40A9D2751B5A}" type="slidenum">
              <a:rPr lang="en-US" smtClean="0">
                <a:latin typeface="Times New Roman" pitchFamily="-109" charset="0"/>
              </a:rPr>
              <a:pPr/>
              <a:t>1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>
                <a:ea typeface="ＭＳ Ｐゴシック" pitchFamily="-109" charset="-128"/>
                <a:cs typeface="ＭＳ Ｐゴシック" pitchFamily="-109" charset="-128"/>
              </a:rPr>
              <a:t>TGai</a:t>
            </a:r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 SB3000 Comment Overview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ea typeface="ＭＳ Ｐゴシック" pitchFamily="-109" charset="-128"/>
                <a:cs typeface="ＭＳ Ｐゴシック" pitchFamily="-109" charset="-128"/>
              </a:rPr>
              <a:t>Date:</a:t>
            </a:r>
            <a:r>
              <a:rPr lang="en-US" sz="2000" b="0" dirty="0" smtClean="0">
                <a:ea typeface="ＭＳ Ｐゴシック" pitchFamily="-109" charset="-128"/>
                <a:cs typeface="ＭＳ Ｐゴシック" pitchFamily="-109" charset="-128"/>
              </a:rPr>
              <a:t> 2016-07-19</a:t>
            </a:r>
            <a:endParaRPr lang="en-US" sz="2000" b="0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314575"/>
          <a:ext cx="8156575" cy="2428875"/>
        </p:xfrm>
        <a:graphic>
          <a:graphicData uri="http://schemas.openxmlformats.org/presentationml/2006/ole">
            <p:oleObj spid="_x0000_s15362" name="Dokument" r:id="rId4" imgW="8255000" imgH="24638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2016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4B5603B4-619F-8C49-99A2-3B47C74DDB11}" type="slidenum">
              <a:rPr lang="en-US" smtClean="0">
                <a:latin typeface="Times New Roman" pitchFamily="-109" charset="0"/>
              </a:rPr>
              <a:pPr/>
              <a:t>2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Overview on comments received during SB3000 (2</a:t>
            </a:r>
            <a:r>
              <a:rPr lang="en-US" baseline="30000" dirty="0" smtClean="0">
                <a:ea typeface="ＭＳ Ｐゴシック" pitchFamily="-109" charset="-128"/>
                <a:cs typeface="ＭＳ Ｐゴシック" pitchFamily="-109" charset="-128"/>
              </a:rPr>
              <a:t>nd</a:t>
            </a:r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 SB </a:t>
            </a:r>
            <a:r>
              <a:rPr lang="en-US" dirty="0" err="1" smtClean="0">
                <a:ea typeface="ＭＳ Ｐゴシック" pitchFamily="-109" charset="-128"/>
                <a:cs typeface="ＭＳ Ｐゴシック" pitchFamily="-109" charset="-128"/>
              </a:rPr>
              <a:t>recirc</a:t>
            </a:r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).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6 comments received</a:t>
            </a:r>
          </a:p>
          <a:p>
            <a:r>
              <a:rPr lang="en-US" dirty="0" smtClean="0"/>
              <a:t>XL comment spread sheet: </a:t>
            </a:r>
            <a:r>
              <a:rPr lang="en-US" u="sng" dirty="0" smtClean="0">
                <a:hlinkClick r:id="rId2"/>
              </a:rPr>
              <a:t>https://mentor.ieee.org/802.11/dcn/16/11-16-0852-00-00ai-tgai-comments-from-sb-2nd-recirc.xlsx</a:t>
            </a:r>
            <a:endParaRPr lang="en-US" u="sng" dirty="0" smtClean="0"/>
          </a:p>
          <a:p>
            <a:r>
              <a:rPr lang="en-US" dirty="0" smtClean="0"/>
              <a:t>Comment breakdown</a:t>
            </a:r>
          </a:p>
          <a:p>
            <a:pPr lvl="1"/>
            <a:r>
              <a:rPr lang="en-US" dirty="0" smtClean="0"/>
              <a:t>1 comment identifies unsatisfied comments from previous ballots</a:t>
            </a:r>
          </a:p>
          <a:p>
            <a:pPr lvl="1"/>
            <a:r>
              <a:rPr lang="en-US" dirty="0" smtClean="0"/>
              <a:t>2 comments </a:t>
            </a:r>
            <a:r>
              <a:rPr lang="en-US" dirty="0" err="1" smtClean="0"/>
              <a:t>wrt</a:t>
            </a:r>
            <a:r>
              <a:rPr lang="en-US" dirty="0" smtClean="0"/>
              <a:t>. deleted MLME FILS container section</a:t>
            </a:r>
          </a:p>
          <a:p>
            <a:pPr lvl="1"/>
            <a:r>
              <a:rPr lang="en-US" dirty="0" smtClean="0"/>
              <a:t>1 comment asking to remove DILS feature</a:t>
            </a:r>
          </a:p>
          <a:p>
            <a:pPr lvl="1"/>
            <a:r>
              <a:rPr lang="en-US" dirty="0" smtClean="0"/>
              <a:t>1 against Annex C (dot11CacheIdentifier is not listed in Dot11FILSConfigEntry.)</a:t>
            </a:r>
          </a:p>
          <a:p>
            <a:pPr lvl="1"/>
            <a:r>
              <a:rPr lang="en-US" dirty="0" smtClean="0"/>
              <a:t>1 comment (editorial) regarding missing / misplaced minus sign in formula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C4736CF-4548-394F-B8E0-5266EB107F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emmelmann-SELF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802-11-Submission-emmelmann-SELF.pot</Template>
  <TotalTime>0</TotalTime>
  <Words>178</Words>
  <Application>Microsoft Macintosh PowerPoint</Application>
  <PresentationFormat>Bildschirmpräsentation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802-11-Submission-emmelmann-SELF</vt:lpstr>
      <vt:lpstr>Dokument</vt:lpstr>
      <vt:lpstr>TGai SB3000 Comment Overview</vt:lpstr>
      <vt:lpstr>Abstract</vt:lpstr>
      <vt:lpstr>Summary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July 2014 Ad-Hoc Straw Polls</dc:title>
  <dc:subject/>
  <dc:creator>Marc Emmelmann</dc:creator>
  <cp:keywords/>
  <dc:description/>
  <cp:lastModifiedBy>Marc Emmelmann</cp:lastModifiedBy>
  <cp:revision>6</cp:revision>
  <cp:lastPrinted>1998-02-10T13:28:06Z</cp:lastPrinted>
  <dcterms:created xsi:type="dcterms:W3CDTF">2016-07-24T10:42:36Z</dcterms:created>
  <dcterms:modified xsi:type="dcterms:W3CDTF">2016-07-24T10:42:47Z</dcterms:modified>
  <cp:category/>
</cp:coreProperties>
</file>