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Default Extension="vml" ContentType="application/vnd.openxmlformats-officedocument.vmlDrawing"/>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57" r:id="rId3"/>
    <p:sldId id="270" r:id="rId4"/>
    <p:sldId id="271" r:id="rId5"/>
    <p:sldId id="272" r:id="rId6"/>
    <p:sldId id="273" r:id="rId7"/>
    <p:sldId id="274" r:id="rId8"/>
    <p:sldId id="27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9"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9"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9"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9"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9" charset="0"/>
        <a:ea typeface="+mn-ea"/>
        <a:cs typeface="+mn-cs"/>
      </a:defRPr>
    </a:lvl5pPr>
    <a:lvl6pPr marL="2286000" algn="l" defTabSz="457200" rtl="0" eaLnBrk="1" latinLnBrk="0" hangingPunct="1">
      <a:defRPr sz="1200" kern="1200">
        <a:solidFill>
          <a:schemeClr val="tx1"/>
        </a:solidFill>
        <a:latin typeface="Times New Roman" pitchFamily="-109" charset="0"/>
        <a:ea typeface="+mn-ea"/>
        <a:cs typeface="+mn-cs"/>
      </a:defRPr>
    </a:lvl6pPr>
    <a:lvl7pPr marL="2743200" algn="l" defTabSz="457200" rtl="0" eaLnBrk="1" latinLnBrk="0" hangingPunct="1">
      <a:defRPr sz="1200" kern="1200">
        <a:solidFill>
          <a:schemeClr val="tx1"/>
        </a:solidFill>
        <a:latin typeface="Times New Roman" pitchFamily="-109" charset="0"/>
        <a:ea typeface="+mn-ea"/>
        <a:cs typeface="+mn-cs"/>
      </a:defRPr>
    </a:lvl7pPr>
    <a:lvl8pPr marL="3200400" algn="l" defTabSz="457200" rtl="0" eaLnBrk="1" latinLnBrk="0" hangingPunct="1">
      <a:defRPr sz="1200" kern="1200">
        <a:solidFill>
          <a:schemeClr val="tx1"/>
        </a:solidFill>
        <a:latin typeface="Times New Roman" pitchFamily="-109" charset="0"/>
        <a:ea typeface="+mn-ea"/>
        <a:cs typeface="+mn-cs"/>
      </a:defRPr>
    </a:lvl8pPr>
    <a:lvl9pPr marL="3657600" algn="l" defTabSz="457200" rtl="0" eaLnBrk="1" latinLnBrk="0" hangingPunct="1">
      <a:defRPr sz="1200" kern="1200">
        <a:solidFill>
          <a:schemeClr val="tx1"/>
        </a:solidFill>
        <a:latin typeface="Times New Roman" pitchFamily="-10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802.11-yy/xxxxr0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atin typeface="Times New Roman" charset="0"/>
              </a:defRPr>
            </a:lvl1pPr>
          </a:lstStyle>
          <a:p>
            <a:pPr>
              <a:defRPr/>
            </a:pPr>
            <a:r>
              <a:rPr lang="de-DE"/>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Page </a:t>
            </a:r>
            <a:fld id="{AF22A318-8F9F-A145-BB49-04A54B54CA54}"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latin typeface="Times New Roman"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Month Year</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atin typeface="Times New Roman" charset="0"/>
              </a:defRPr>
            </a:lvl5pPr>
          </a:lstStyle>
          <a:p>
            <a:pPr lvl="4">
              <a:defRPr/>
            </a:pPr>
            <a:r>
              <a:rPr lang="de-DE"/>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t>Page </a:t>
            </a:r>
            <a:fld id="{C0F6FF77-F6A3-3645-8C65-AB25437BDD8B}"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latin typeface="Times New Roman" pitchFamily="-109" charset="0"/>
              </a:rPr>
              <a:t>doc.: IEEE 802.11-yy/xxxxr0</a:t>
            </a:r>
            <a:endParaRPr lang="en-US">
              <a:latin typeface="Times New Roman" pitchFamily="-109" charset="0"/>
            </a:endParaRPr>
          </a:p>
        </p:txBody>
      </p:sp>
      <p:sp>
        <p:nvSpPr>
          <p:cNvPr id="16387" name="Rectangle 3"/>
          <p:cNvSpPr>
            <a:spLocks noGrp="1" noChangeArrowheads="1"/>
          </p:cNvSpPr>
          <p:nvPr>
            <p:ph type="dt" sz="quarter" idx="1"/>
          </p:nvPr>
        </p:nvSpPr>
        <p:spPr>
          <a:noFill/>
        </p:spPr>
        <p:txBody>
          <a:bodyPr/>
          <a:lstStyle/>
          <a:p>
            <a:r>
              <a:rPr lang="de-DE" smtClean="0">
                <a:latin typeface="Times New Roman" pitchFamily="-109" charset="0"/>
              </a:rPr>
              <a:t>Month Year</a:t>
            </a:r>
            <a:endParaRPr lang="en-US">
              <a:latin typeface="Times New Roman" pitchFamily="-109" charset="0"/>
            </a:endParaRPr>
          </a:p>
        </p:txBody>
      </p:sp>
      <p:sp>
        <p:nvSpPr>
          <p:cNvPr id="16388" name="Rectangle 6"/>
          <p:cNvSpPr>
            <a:spLocks noGrp="1" noChangeArrowheads="1"/>
          </p:cNvSpPr>
          <p:nvPr>
            <p:ph type="ftr" sz="quarter" idx="4"/>
          </p:nvPr>
        </p:nvSpPr>
        <p:spPr>
          <a:noFill/>
        </p:spPr>
        <p:txBody>
          <a:bodyPr/>
          <a:lstStyle/>
          <a:p>
            <a:pPr lvl="4"/>
            <a:r>
              <a:rPr lang="de-DE">
                <a:latin typeface="Times New Roman" pitchFamily="-109" charset="0"/>
              </a:rPr>
              <a:t>Marc Emmelmann, SELF</a:t>
            </a:r>
            <a:endParaRPr lang="en-US">
              <a:latin typeface="Times New Roman" pitchFamily="-109" charset="0"/>
            </a:endParaRPr>
          </a:p>
        </p:txBody>
      </p:sp>
      <p:sp>
        <p:nvSpPr>
          <p:cNvPr id="16389" name="Rectangle 7"/>
          <p:cNvSpPr>
            <a:spLocks noGrp="1" noChangeArrowheads="1"/>
          </p:cNvSpPr>
          <p:nvPr>
            <p:ph type="sldNum" sz="quarter" idx="5"/>
          </p:nvPr>
        </p:nvSpPr>
        <p:spPr>
          <a:noFill/>
        </p:spPr>
        <p:txBody>
          <a:bodyPr/>
          <a:lstStyle/>
          <a:p>
            <a:r>
              <a:rPr lang="en-US">
                <a:latin typeface="Times New Roman" pitchFamily="-109" charset="0"/>
              </a:rPr>
              <a:t>Page </a:t>
            </a:r>
            <a:fld id="{6AF14527-278A-7846-802E-A49D072E0E84}" type="slidenum">
              <a:rPr lang="en-US">
                <a:latin typeface="Times New Roman" pitchFamily="-109" charset="0"/>
              </a:rPr>
              <a:pPr/>
              <a:t>1</a:t>
            </a:fld>
            <a:endParaRPr lang="en-US">
              <a:latin typeface="Times New Roman" pitchFamily="-109"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latin typeface="Times New Roman" pitchFamily="-109" charset="0"/>
              <a:ea typeface="ＭＳ Ｐゴシック" pitchFamily="-109" charset="-128"/>
              <a:cs typeface="ＭＳ Ｐゴシック" pitchFamily="-109"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latin typeface="Times New Roman" pitchFamily="-109" charset="0"/>
              </a:rPr>
              <a:t>doc.: IEEE 802.11-yy/xxxxr0</a:t>
            </a:r>
            <a:endParaRPr lang="en-US">
              <a:latin typeface="Times New Roman" pitchFamily="-109" charset="0"/>
            </a:endParaRPr>
          </a:p>
        </p:txBody>
      </p:sp>
      <p:sp>
        <p:nvSpPr>
          <p:cNvPr id="18435" name="Rectangle 3"/>
          <p:cNvSpPr>
            <a:spLocks noGrp="1" noChangeArrowheads="1"/>
          </p:cNvSpPr>
          <p:nvPr>
            <p:ph type="dt" sz="quarter" idx="1"/>
          </p:nvPr>
        </p:nvSpPr>
        <p:spPr>
          <a:noFill/>
        </p:spPr>
        <p:txBody>
          <a:bodyPr/>
          <a:lstStyle/>
          <a:p>
            <a:r>
              <a:rPr lang="de-DE" smtClean="0">
                <a:latin typeface="Times New Roman" pitchFamily="-109" charset="0"/>
              </a:rPr>
              <a:t>Month Year</a:t>
            </a:r>
            <a:endParaRPr lang="en-US">
              <a:latin typeface="Times New Roman" pitchFamily="-109" charset="0"/>
            </a:endParaRPr>
          </a:p>
        </p:txBody>
      </p:sp>
      <p:sp>
        <p:nvSpPr>
          <p:cNvPr id="18436" name="Rectangle 6"/>
          <p:cNvSpPr>
            <a:spLocks noGrp="1" noChangeArrowheads="1"/>
          </p:cNvSpPr>
          <p:nvPr>
            <p:ph type="ftr" sz="quarter" idx="4"/>
          </p:nvPr>
        </p:nvSpPr>
        <p:spPr>
          <a:noFill/>
        </p:spPr>
        <p:txBody>
          <a:bodyPr/>
          <a:lstStyle/>
          <a:p>
            <a:pPr lvl="4"/>
            <a:r>
              <a:rPr lang="de-DE">
                <a:latin typeface="Times New Roman" pitchFamily="-109" charset="0"/>
              </a:rPr>
              <a:t>Marc Emmelmann, SELF</a:t>
            </a:r>
            <a:endParaRPr lang="en-US">
              <a:latin typeface="Times New Roman" pitchFamily="-109" charset="0"/>
            </a:endParaRPr>
          </a:p>
        </p:txBody>
      </p:sp>
      <p:sp>
        <p:nvSpPr>
          <p:cNvPr id="18437" name="Rectangle 7"/>
          <p:cNvSpPr>
            <a:spLocks noGrp="1" noChangeArrowheads="1"/>
          </p:cNvSpPr>
          <p:nvPr>
            <p:ph type="sldNum" sz="quarter" idx="5"/>
          </p:nvPr>
        </p:nvSpPr>
        <p:spPr>
          <a:noFill/>
        </p:spPr>
        <p:txBody>
          <a:bodyPr/>
          <a:lstStyle/>
          <a:p>
            <a:r>
              <a:rPr lang="en-US">
                <a:latin typeface="Times New Roman" pitchFamily="-109" charset="0"/>
              </a:rPr>
              <a:t>Page </a:t>
            </a:r>
            <a:fld id="{C14F7C8D-BA46-5947-AECA-D6E2312DE4E6}" type="slidenum">
              <a:rPr lang="en-US">
                <a:latin typeface="Times New Roman" pitchFamily="-109" charset="0"/>
              </a:rPr>
              <a:pPr/>
              <a:t>2</a:t>
            </a:fld>
            <a:endParaRPr lang="en-US">
              <a:latin typeface="Times New Roman" pitchFamily="-109"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latin typeface="Times New Roman" pitchFamily="-109" charset="0"/>
              <a:ea typeface="ＭＳ Ｐゴシック" pitchFamily="-109" charset="-128"/>
              <a:cs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FA2EFE8-7DDE-ED45-AF22-780D15D1E47B}"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F6F7B92-C0AA-7247-8757-1833D953880C}"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79B19EE-EF2D-3749-A683-BB2BDC1CD5A4}"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C4736CF-4548-394F-B8E0-5266EB107F8E}"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0906FC-EAAE-794C-8E87-136B3C3D047E}"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25A320C-D06F-234A-AD53-6A5B4F023FB3}"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DE4FA023-9B7C-BB4D-90B5-65351BD5A76E}"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D808619-6300-BD4F-AB1B-9E6C66E16400}"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D3E3F53-2E56-0B4D-88C3-35C92581F2B2}"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E91863B-7D9B-AA4D-8176-8D9B8ADD9D4A}"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8F4707-60EB-F84D-987F-7008144C5765}"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a:defRPr/>
            </a:pPr>
            <a:r>
              <a:rPr lang="de-DE"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charset="0"/>
              </a:defRPr>
            </a:lvl1pPr>
          </a:lstStyle>
          <a:p>
            <a:pPr>
              <a:defRPr/>
            </a:pPr>
            <a:r>
              <a:rPr lang="de-DE"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t>Slide </a:t>
            </a:r>
            <a:fld id="{32DA315C-FEDD-8844-879C-8D4452FF4979}" type="slidenum">
              <a:rPr lang="en-US"/>
              <a:pPr>
                <a:defRPr/>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latin typeface="Times New Roman" charset="0"/>
              </a:rPr>
              <a:t>doc.: IEEE 802.11</a:t>
            </a:r>
            <a:r>
              <a:rPr lang="en-US" sz="1800" b="1" dirty="0" smtClean="0">
                <a:latin typeface="Times New Roman" charset="0"/>
              </a:rPr>
              <a:t>-14/0853r0</a:t>
            </a:r>
            <a:endParaRPr lang="en-US" sz="1800" b="1" dirty="0">
              <a:latin typeface="Times New Roman"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852-00-00ai-tgai-comments-from-sb-2nd-recirc.xls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874-00-00ai-resolution-for-cid-30001.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latin typeface="Times New Roman" pitchFamily="-109" charset="0"/>
              </a:rPr>
              <a:t>July 2016</a:t>
            </a:r>
            <a:endParaRPr lang="en-US">
              <a:latin typeface="Times New Roman" pitchFamily="-109" charset="0"/>
            </a:endParaRPr>
          </a:p>
        </p:txBody>
      </p:sp>
      <p:sp>
        <p:nvSpPr>
          <p:cNvPr id="15364" name="Fußzeilenplatzhalter 4"/>
          <p:cNvSpPr>
            <a:spLocks noGrp="1"/>
          </p:cNvSpPr>
          <p:nvPr>
            <p:ph type="ftr" sz="quarter" idx="11"/>
          </p:nvPr>
        </p:nvSpPr>
        <p:spPr>
          <a:noFill/>
        </p:spPr>
        <p:txBody>
          <a:bodyPr/>
          <a:lstStyle/>
          <a:p>
            <a:r>
              <a:rPr lang="de-DE" smtClean="0">
                <a:latin typeface="Times New Roman" pitchFamily="-109" charset="0"/>
              </a:rPr>
              <a:t>Marc Emmelmann, SELF</a:t>
            </a:r>
            <a:endParaRPr lang="en-US">
              <a:latin typeface="Times New Roman" pitchFamily="-109" charset="0"/>
            </a:endParaRPr>
          </a:p>
        </p:txBody>
      </p:sp>
      <p:sp>
        <p:nvSpPr>
          <p:cNvPr id="15365" name="Foliennummernplatzhalter 5"/>
          <p:cNvSpPr>
            <a:spLocks noGrp="1"/>
          </p:cNvSpPr>
          <p:nvPr>
            <p:ph type="sldNum" sz="quarter" idx="12"/>
          </p:nvPr>
        </p:nvSpPr>
        <p:spPr>
          <a:noFill/>
        </p:spPr>
        <p:txBody>
          <a:bodyPr/>
          <a:lstStyle/>
          <a:p>
            <a:r>
              <a:rPr lang="en-US" smtClean="0">
                <a:latin typeface="Times New Roman" pitchFamily="-109" charset="0"/>
              </a:rPr>
              <a:t>Slide </a:t>
            </a:r>
            <a:fld id="{CE25AF44-5E1B-ED4A-9372-40A9D2751B5A}" type="slidenum">
              <a:rPr lang="en-US" smtClean="0">
                <a:latin typeface="Times New Roman" pitchFamily="-109" charset="0"/>
              </a:rPr>
              <a:pPr/>
              <a:t>1</a:t>
            </a:fld>
            <a:endParaRPr lang="en-US" smtClean="0">
              <a:latin typeface="Times New Roman" pitchFamily="-109" charset="0"/>
            </a:endParaRPr>
          </a:p>
        </p:txBody>
      </p:sp>
      <p:sp>
        <p:nvSpPr>
          <p:cNvPr id="15366" name="Rectangle 2"/>
          <p:cNvSpPr>
            <a:spLocks noGrp="1" noChangeArrowheads="1"/>
          </p:cNvSpPr>
          <p:nvPr>
            <p:ph type="title"/>
          </p:nvPr>
        </p:nvSpPr>
        <p:spPr>
          <a:noFill/>
        </p:spPr>
        <p:txBody>
          <a:bodyPr/>
          <a:lstStyle/>
          <a:p>
            <a:r>
              <a:rPr lang="en-US" dirty="0" err="1" smtClean="0">
                <a:ea typeface="ＭＳ Ｐゴシック" pitchFamily="-109" charset="-128"/>
                <a:cs typeface="ＭＳ Ｐゴシック" pitchFamily="-109" charset="-128"/>
              </a:rPr>
              <a:t>TGai</a:t>
            </a:r>
            <a:r>
              <a:rPr lang="en-US" dirty="0" smtClean="0">
                <a:ea typeface="ＭＳ Ｐゴシック" pitchFamily="-109" charset="-128"/>
                <a:cs typeface="ＭＳ Ｐゴシック" pitchFamily="-109" charset="-128"/>
              </a:rPr>
              <a:t> SB3000 Comment Overview</a:t>
            </a:r>
            <a:endParaRPr lang="en-US" dirty="0">
              <a:ea typeface="ＭＳ Ｐゴシック" pitchFamily="-109" charset="-128"/>
              <a:cs typeface="ＭＳ Ｐゴシック" pitchFamily="-109" charset="-128"/>
            </a:endParaRPr>
          </a:p>
        </p:txBody>
      </p:sp>
      <p:sp>
        <p:nvSpPr>
          <p:cNvPr id="15367"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ea typeface="ＭＳ Ｐゴシック" pitchFamily="-109" charset="-128"/>
                <a:cs typeface="ＭＳ Ｐゴシック" pitchFamily="-109" charset="-128"/>
              </a:rPr>
              <a:t>Date:</a:t>
            </a:r>
            <a:r>
              <a:rPr lang="en-US" sz="2000" b="0" dirty="0" smtClean="0">
                <a:ea typeface="ＭＳ Ｐゴシック" pitchFamily="-109" charset="-128"/>
                <a:cs typeface="ＭＳ Ｐゴシック" pitchFamily="-109" charset="-128"/>
              </a:rPr>
              <a:t> 2016-07-19</a:t>
            </a:r>
            <a:endParaRPr lang="en-US" sz="2000" b="0" dirty="0">
              <a:ea typeface="ＭＳ Ｐゴシック" pitchFamily="-109" charset="-128"/>
              <a:cs typeface="ＭＳ Ｐゴシック" pitchFamily="-109" charset="-128"/>
            </a:endParaRPr>
          </a:p>
        </p:txBody>
      </p:sp>
      <p:graphicFrame>
        <p:nvGraphicFramePr>
          <p:cNvPr id="15362" name="Object 2"/>
          <p:cNvGraphicFramePr>
            <a:graphicFrameLocks noChangeAspect="1"/>
          </p:cNvGraphicFramePr>
          <p:nvPr/>
        </p:nvGraphicFramePr>
        <p:xfrm>
          <a:off x="508000" y="2314575"/>
          <a:ext cx="8156575" cy="2428875"/>
        </p:xfrm>
        <a:graphic>
          <a:graphicData uri="http://schemas.openxmlformats.org/presentationml/2006/ole">
            <p:oleObj spid="_x0000_s15362" name="Dokument" r:id="rId4" imgW="8255000" imgH="2463800" progId="Word.Document.8">
              <p:embed/>
            </p:oleObj>
          </a:graphicData>
        </a:graphic>
      </p:graphicFrame>
      <p:sp>
        <p:nvSpPr>
          <p:cNvPr id="15368"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latin typeface="Times New Roman" pitchFamily="-109" charset="0"/>
              </a:rPr>
              <a:t>July 2016</a:t>
            </a:r>
            <a:endParaRPr lang="en-US">
              <a:latin typeface="Times New Roman" pitchFamily="-109" charset="0"/>
            </a:endParaRPr>
          </a:p>
        </p:txBody>
      </p:sp>
      <p:sp>
        <p:nvSpPr>
          <p:cNvPr id="17411" name="Fußzeilenplatzhalter 4"/>
          <p:cNvSpPr>
            <a:spLocks noGrp="1"/>
          </p:cNvSpPr>
          <p:nvPr>
            <p:ph type="ftr" sz="quarter" idx="11"/>
          </p:nvPr>
        </p:nvSpPr>
        <p:spPr>
          <a:noFill/>
        </p:spPr>
        <p:txBody>
          <a:bodyPr/>
          <a:lstStyle/>
          <a:p>
            <a:r>
              <a:rPr lang="de-DE" smtClean="0">
                <a:latin typeface="Times New Roman" pitchFamily="-109" charset="0"/>
              </a:rPr>
              <a:t>Marc Emmelmann, SELF</a:t>
            </a:r>
            <a:endParaRPr lang="en-US">
              <a:latin typeface="Times New Roman" pitchFamily="-109" charset="0"/>
            </a:endParaRPr>
          </a:p>
        </p:txBody>
      </p:sp>
      <p:sp>
        <p:nvSpPr>
          <p:cNvPr id="17412" name="Foliennummernplatzhalter 5"/>
          <p:cNvSpPr>
            <a:spLocks noGrp="1"/>
          </p:cNvSpPr>
          <p:nvPr>
            <p:ph type="sldNum" sz="quarter" idx="12"/>
          </p:nvPr>
        </p:nvSpPr>
        <p:spPr>
          <a:noFill/>
        </p:spPr>
        <p:txBody>
          <a:bodyPr/>
          <a:lstStyle/>
          <a:p>
            <a:r>
              <a:rPr lang="en-US" smtClean="0">
                <a:latin typeface="Times New Roman" pitchFamily="-109" charset="0"/>
              </a:rPr>
              <a:t>Slide </a:t>
            </a:r>
            <a:fld id="{4B5603B4-619F-8C49-99A2-3B47C74DDB11}" type="slidenum">
              <a:rPr lang="en-US" smtClean="0">
                <a:latin typeface="Times New Roman" pitchFamily="-109" charset="0"/>
              </a:rPr>
              <a:pPr/>
              <a:t>2</a:t>
            </a:fld>
            <a:endParaRPr lang="en-US" smtClean="0">
              <a:latin typeface="Times New Roman" pitchFamily="-109" charset="0"/>
            </a:endParaRPr>
          </a:p>
        </p:txBody>
      </p:sp>
      <p:sp>
        <p:nvSpPr>
          <p:cNvPr id="17413" name="Rectangle 2"/>
          <p:cNvSpPr>
            <a:spLocks noGrp="1" noChangeArrowheads="1"/>
          </p:cNvSpPr>
          <p:nvPr>
            <p:ph type="title"/>
          </p:nvPr>
        </p:nvSpPr>
        <p:spPr>
          <a:noFill/>
        </p:spPr>
        <p:txBody>
          <a:bodyPr/>
          <a:lstStyle/>
          <a:p>
            <a:r>
              <a:rPr lang="en-US">
                <a:ea typeface="ＭＳ Ｐゴシック" pitchFamily="-109" charset="-128"/>
                <a:cs typeface="ＭＳ Ｐゴシック" pitchFamily="-109" charset="-128"/>
              </a:rPr>
              <a:t>Abstract</a:t>
            </a:r>
          </a:p>
        </p:txBody>
      </p:sp>
      <p:sp>
        <p:nvSpPr>
          <p:cNvPr id="17414" name="Rectangle 3"/>
          <p:cNvSpPr>
            <a:spLocks noGrp="1" noChangeArrowheads="1"/>
          </p:cNvSpPr>
          <p:nvPr>
            <p:ph type="body" idx="1"/>
          </p:nvPr>
        </p:nvSpPr>
        <p:spPr>
          <a:noFill/>
        </p:spPr>
        <p:txBody>
          <a:bodyPr/>
          <a:lstStyle/>
          <a:p>
            <a:pPr>
              <a:buFontTx/>
              <a:buNone/>
            </a:pPr>
            <a:r>
              <a:rPr lang="en-US" dirty="0" smtClean="0">
                <a:ea typeface="ＭＳ Ｐゴシック" pitchFamily="-109" charset="-128"/>
                <a:cs typeface="ＭＳ Ｐゴシック" pitchFamily="-109" charset="-128"/>
              </a:rPr>
              <a:t>Overview on comments received during SB3000 (2</a:t>
            </a:r>
            <a:r>
              <a:rPr lang="en-US" baseline="30000" dirty="0" smtClean="0">
                <a:ea typeface="ＭＳ Ｐゴシック" pitchFamily="-109" charset="-128"/>
                <a:cs typeface="ＭＳ Ｐゴシック" pitchFamily="-109" charset="-128"/>
              </a:rPr>
              <a:t>nd</a:t>
            </a:r>
            <a:r>
              <a:rPr lang="en-US" dirty="0" smtClean="0">
                <a:ea typeface="ＭＳ Ｐゴシック" pitchFamily="-109" charset="-128"/>
                <a:cs typeface="ＭＳ Ｐゴシック" pitchFamily="-109" charset="-128"/>
              </a:rPr>
              <a:t> SB </a:t>
            </a:r>
            <a:r>
              <a:rPr lang="en-US" dirty="0" err="1" smtClean="0">
                <a:ea typeface="ＭＳ Ｐゴシック" pitchFamily="-109" charset="-128"/>
                <a:cs typeface="ＭＳ Ｐゴシック" pitchFamily="-109" charset="-128"/>
              </a:rPr>
              <a:t>recirc</a:t>
            </a:r>
            <a:r>
              <a:rPr lang="en-US" dirty="0" smtClean="0">
                <a:ea typeface="ＭＳ Ｐゴシック" pitchFamily="-109" charset="-128"/>
                <a:cs typeface="ＭＳ Ｐゴシック" pitchFamily="-109" charset="-128"/>
              </a:rPr>
              <a:t>).</a:t>
            </a:r>
            <a:endParaRPr lang="en-US" dirty="0">
              <a:ea typeface="ＭＳ Ｐゴシック" pitchFamily="-109" charset="-128"/>
              <a:cs typeface="ＭＳ Ｐゴシック" pitchFamily="-109"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6 comments received</a:t>
            </a:r>
          </a:p>
          <a:p>
            <a:r>
              <a:rPr lang="en-US" dirty="0" smtClean="0"/>
              <a:t>XL comment spread sheet: </a:t>
            </a:r>
            <a:r>
              <a:rPr lang="en-US" u="sng" dirty="0" smtClean="0">
                <a:hlinkClick r:id="rId2"/>
              </a:rPr>
              <a:t>https://mentor.ieee.org/802.11/dcn/16/11-16-0852-00-00ai-tgai-comments-from-sb-2nd-recirc.xlsx</a:t>
            </a:r>
            <a:endParaRPr lang="en-US" u="sng" dirty="0" smtClean="0"/>
          </a:p>
          <a:p>
            <a:r>
              <a:rPr lang="en-US" dirty="0" smtClean="0"/>
              <a:t>Comment breakdown</a:t>
            </a:r>
          </a:p>
          <a:p>
            <a:pPr lvl="1"/>
            <a:r>
              <a:rPr lang="en-US" dirty="0" smtClean="0"/>
              <a:t>1 comment identifies unsatisfied comments from previous ballots</a:t>
            </a:r>
          </a:p>
          <a:p>
            <a:pPr lvl="1"/>
            <a:r>
              <a:rPr lang="en-US" dirty="0" smtClean="0"/>
              <a:t>2 comments </a:t>
            </a:r>
            <a:r>
              <a:rPr lang="en-US" dirty="0" err="1" smtClean="0"/>
              <a:t>wrt</a:t>
            </a:r>
            <a:r>
              <a:rPr lang="en-US" dirty="0" smtClean="0"/>
              <a:t>. deleted MLME FILS container section</a:t>
            </a:r>
          </a:p>
          <a:p>
            <a:pPr lvl="1"/>
            <a:r>
              <a:rPr lang="en-US" dirty="0" smtClean="0"/>
              <a:t>1 comment asking to remove DILS feature</a:t>
            </a:r>
          </a:p>
          <a:p>
            <a:pPr lvl="1"/>
            <a:r>
              <a:rPr lang="en-US" dirty="0" smtClean="0"/>
              <a:t>1 against Annex C (dot11CacheIdentifier is not listed in Dot11FILSConfigEntry.)</a:t>
            </a:r>
          </a:p>
          <a:p>
            <a:pPr lvl="1"/>
            <a:r>
              <a:rPr lang="en-US" dirty="0" smtClean="0"/>
              <a:t>1 comment (editorial) regarding missing / misplaced minus sign in formula</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Annex C comment (CID 30001)</a:t>
            </a:r>
            <a:endParaRPr lang="en-US" dirty="0"/>
          </a:p>
        </p:txBody>
      </p:sp>
      <p:sp>
        <p:nvSpPr>
          <p:cNvPr id="3" name="Inhaltsplatzhalter 2"/>
          <p:cNvSpPr>
            <a:spLocks noGrp="1"/>
          </p:cNvSpPr>
          <p:nvPr>
            <p:ph idx="1"/>
          </p:nvPr>
        </p:nvSpPr>
        <p:spPr/>
        <p:txBody>
          <a:bodyPr/>
          <a:lstStyle/>
          <a:p>
            <a:r>
              <a:rPr lang="en-US" dirty="0" smtClean="0"/>
              <a:t>Comment: </a:t>
            </a:r>
            <a:r>
              <a:rPr lang="de-DE" dirty="0" smtClean="0"/>
              <a:t>dot11CacheIdentifier </a:t>
            </a:r>
            <a:r>
              <a:rPr lang="de-DE" dirty="0" err="1" smtClean="0"/>
              <a:t>is</a:t>
            </a:r>
            <a:r>
              <a:rPr lang="de-DE" dirty="0" smtClean="0"/>
              <a:t> </a:t>
            </a:r>
            <a:r>
              <a:rPr lang="de-DE" dirty="0" err="1" smtClean="0"/>
              <a:t>not</a:t>
            </a:r>
            <a:r>
              <a:rPr lang="de-DE" dirty="0" smtClean="0"/>
              <a:t> </a:t>
            </a:r>
            <a:r>
              <a:rPr lang="de-DE" dirty="0" err="1" smtClean="0"/>
              <a:t>listed</a:t>
            </a:r>
            <a:r>
              <a:rPr lang="de-DE" dirty="0" smtClean="0"/>
              <a:t> in Dot11FILSConfigEntry</a:t>
            </a:r>
            <a:r>
              <a:rPr lang="de-DE" dirty="0" smtClean="0"/>
              <a:t>.</a:t>
            </a:r>
          </a:p>
          <a:p>
            <a:r>
              <a:rPr lang="de-DE" dirty="0" err="1" smtClean="0"/>
              <a:t>Proposed</a:t>
            </a:r>
            <a:r>
              <a:rPr lang="de-DE" dirty="0" smtClean="0"/>
              <a:t> </a:t>
            </a:r>
            <a:r>
              <a:rPr lang="de-DE" dirty="0" err="1" smtClean="0"/>
              <a:t>resolution</a:t>
            </a:r>
            <a:r>
              <a:rPr lang="de-DE" dirty="0" smtClean="0"/>
              <a:t>: </a:t>
            </a:r>
            <a:r>
              <a:rPr lang="de-DE" dirty="0" err="1" smtClean="0"/>
              <a:t>Include</a:t>
            </a:r>
            <a:r>
              <a:rPr lang="de-DE" dirty="0" smtClean="0"/>
              <a:t> dot11CacheIdentifier</a:t>
            </a:r>
            <a:r>
              <a:rPr lang="de-DE" dirty="0" smtClean="0"/>
              <a:t>.</a:t>
            </a:r>
          </a:p>
          <a:p>
            <a:endParaRPr lang="de-DE" dirty="0" smtClean="0"/>
          </a:p>
          <a:p>
            <a:r>
              <a:rPr lang="de-DE" dirty="0" smtClean="0"/>
              <a:t>Submission: </a:t>
            </a:r>
            <a:r>
              <a:rPr lang="de-DE" u="sng" dirty="0" smtClean="0">
                <a:hlinkClick r:id="rId2"/>
              </a:rPr>
              <a:t>https://mentor.ieee.org/802.11/dcn/16/11-16-0874-00-00ai-resolution-for-cid-30001.xlsx</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DILS comment (CID 30002)</a:t>
            </a:r>
            <a:endParaRPr lang="en-US" dirty="0"/>
          </a:p>
        </p:txBody>
      </p:sp>
      <p:sp>
        <p:nvSpPr>
          <p:cNvPr id="3" name="Inhaltsplatzhalter 2"/>
          <p:cNvSpPr>
            <a:spLocks noGrp="1"/>
          </p:cNvSpPr>
          <p:nvPr>
            <p:ph idx="1"/>
          </p:nvPr>
        </p:nvSpPr>
        <p:spPr>
          <a:xfrm>
            <a:off x="685800" y="1752600"/>
            <a:ext cx="7772400" cy="4114800"/>
          </a:xfrm>
        </p:spPr>
        <p:txBody>
          <a:bodyPr/>
          <a:lstStyle/>
          <a:p>
            <a:r>
              <a:rPr lang="en-US" sz="1800" dirty="0" smtClean="0"/>
              <a:t>Comment: </a:t>
            </a:r>
            <a:r>
              <a:rPr lang="de-DE" sz="1800" dirty="0" smtClean="0"/>
              <a:t>DILS </a:t>
            </a:r>
            <a:r>
              <a:rPr lang="de-DE" sz="1800" dirty="0" err="1" smtClean="0"/>
              <a:t>functionally</a:t>
            </a:r>
            <a:r>
              <a:rPr lang="de-DE" sz="1800" dirty="0" smtClean="0"/>
              <a:t> </a:t>
            </a:r>
            <a:r>
              <a:rPr lang="de-DE" sz="1800" dirty="0" err="1" smtClean="0"/>
              <a:t>does</a:t>
            </a:r>
            <a:r>
              <a:rPr lang="de-DE" sz="1800" dirty="0" smtClean="0"/>
              <a:t> </a:t>
            </a:r>
            <a:r>
              <a:rPr lang="de-DE" sz="1800" dirty="0" err="1" smtClean="0"/>
              <a:t>not</a:t>
            </a:r>
            <a:r>
              <a:rPr lang="de-DE" sz="1800" dirty="0" smtClean="0"/>
              <a:t> </a:t>
            </a:r>
            <a:r>
              <a:rPr lang="de-DE" sz="1800" dirty="0" err="1" smtClean="0"/>
              <a:t>work</a:t>
            </a:r>
            <a:r>
              <a:rPr lang="de-DE" sz="1800" dirty="0" smtClean="0"/>
              <a:t> </a:t>
            </a:r>
            <a:r>
              <a:rPr lang="de-DE" sz="1800" dirty="0" err="1" smtClean="0"/>
              <a:t>because</a:t>
            </a:r>
            <a:r>
              <a:rPr lang="de-DE" sz="1800" dirty="0" smtClean="0"/>
              <a:t> </a:t>
            </a:r>
            <a:r>
              <a:rPr lang="de-DE" sz="1800" dirty="0" err="1" smtClean="0"/>
              <a:t>non-AP</a:t>
            </a:r>
            <a:r>
              <a:rPr lang="de-DE" sz="1800" dirty="0" smtClean="0"/>
              <a:t> </a:t>
            </a:r>
            <a:r>
              <a:rPr lang="de-DE" sz="1800" dirty="0" err="1" smtClean="0"/>
              <a:t>STAs</a:t>
            </a:r>
            <a:r>
              <a:rPr lang="de-DE" sz="1800" dirty="0" smtClean="0"/>
              <a:t> </a:t>
            </a:r>
            <a:r>
              <a:rPr lang="de-DE" sz="1800" dirty="0" err="1" smtClean="0"/>
              <a:t>can</a:t>
            </a:r>
            <a:r>
              <a:rPr lang="de-DE" sz="1800" dirty="0" smtClean="0"/>
              <a:t> just </a:t>
            </a:r>
            <a:r>
              <a:rPr lang="de-DE" sz="1800" dirty="0" err="1" smtClean="0"/>
              <a:t>claim</a:t>
            </a:r>
            <a:r>
              <a:rPr lang="de-DE" sz="1800" dirty="0" smtClean="0"/>
              <a:t> </a:t>
            </a:r>
            <a:r>
              <a:rPr lang="de-DE" sz="1800" dirty="0" err="1" smtClean="0"/>
              <a:t>they</a:t>
            </a:r>
            <a:r>
              <a:rPr lang="de-DE" sz="1800" dirty="0" smtClean="0"/>
              <a:t> </a:t>
            </a:r>
            <a:r>
              <a:rPr lang="de-DE" sz="1800" dirty="0" err="1" smtClean="0"/>
              <a:t>have</a:t>
            </a:r>
            <a:r>
              <a:rPr lang="de-DE" sz="1800" dirty="0" smtClean="0"/>
              <a:t> </a:t>
            </a:r>
            <a:r>
              <a:rPr lang="de-DE" sz="1800" dirty="0" err="1" smtClean="0"/>
              <a:t>priority</a:t>
            </a:r>
            <a:r>
              <a:rPr lang="de-DE" sz="1800" dirty="0" smtClean="0"/>
              <a:t> </a:t>
            </a:r>
            <a:r>
              <a:rPr lang="de-DE" sz="1800" dirty="0" err="1" smtClean="0"/>
              <a:t>ignore</a:t>
            </a:r>
            <a:r>
              <a:rPr lang="de-DE" sz="1800" dirty="0" smtClean="0"/>
              <a:t> </a:t>
            </a:r>
            <a:r>
              <a:rPr lang="de-DE" sz="1800" dirty="0" err="1" smtClean="0"/>
              <a:t>any</a:t>
            </a:r>
            <a:r>
              <a:rPr lang="de-DE" sz="1800" dirty="0" smtClean="0"/>
              <a:t> </a:t>
            </a:r>
            <a:r>
              <a:rPr lang="de-DE" sz="1800" dirty="0" err="1" smtClean="0"/>
              <a:t>indication</a:t>
            </a:r>
            <a:r>
              <a:rPr lang="de-DE" sz="1800" dirty="0" smtClean="0"/>
              <a:t> </a:t>
            </a:r>
            <a:r>
              <a:rPr lang="de-DE" sz="1800" dirty="0" err="1" smtClean="0"/>
              <a:t>by</a:t>
            </a:r>
            <a:r>
              <a:rPr lang="de-DE" sz="1800" dirty="0" smtClean="0"/>
              <a:t> </a:t>
            </a:r>
            <a:r>
              <a:rPr lang="de-DE" sz="1800" dirty="0" err="1" smtClean="0"/>
              <a:t>the</a:t>
            </a:r>
            <a:r>
              <a:rPr lang="de-DE" sz="1800" dirty="0" smtClean="0"/>
              <a:t> AP </a:t>
            </a:r>
            <a:r>
              <a:rPr lang="de-DE" sz="1800" dirty="0" smtClean="0"/>
              <a:t>to </a:t>
            </a:r>
            <a:r>
              <a:rPr lang="de-DE" sz="1800" dirty="0" err="1" smtClean="0"/>
              <a:t>wait</a:t>
            </a:r>
            <a:r>
              <a:rPr lang="de-DE" sz="1800" dirty="0" smtClean="0"/>
              <a:t>. </a:t>
            </a:r>
            <a:r>
              <a:rPr lang="de-DE" sz="1800" dirty="0" err="1" smtClean="0"/>
              <a:t>They</a:t>
            </a:r>
            <a:r>
              <a:rPr lang="de-DE" sz="1800" dirty="0" smtClean="0"/>
              <a:t> </a:t>
            </a:r>
            <a:r>
              <a:rPr lang="de-DE" sz="1800" dirty="0" err="1" smtClean="0"/>
              <a:t>can</a:t>
            </a:r>
            <a:r>
              <a:rPr lang="de-DE" sz="1800" dirty="0" smtClean="0"/>
              <a:t> also </a:t>
            </a:r>
            <a:r>
              <a:rPr lang="de-DE" sz="1800" dirty="0" err="1" smtClean="0"/>
              <a:t>easily</a:t>
            </a:r>
            <a:r>
              <a:rPr lang="de-DE" sz="1800" dirty="0" smtClean="0"/>
              <a:t> </a:t>
            </a:r>
            <a:r>
              <a:rPr lang="de-DE" sz="1800" dirty="0" err="1" smtClean="0"/>
              <a:t>change</a:t>
            </a:r>
            <a:r>
              <a:rPr lang="de-DE" sz="1800" dirty="0" smtClean="0"/>
              <a:t> </a:t>
            </a:r>
            <a:r>
              <a:rPr lang="de-DE" sz="1800" dirty="0" err="1" smtClean="0"/>
              <a:t>their</a:t>
            </a:r>
            <a:r>
              <a:rPr lang="de-DE" sz="1800" dirty="0" smtClean="0"/>
              <a:t> MAC </a:t>
            </a:r>
            <a:r>
              <a:rPr lang="de-DE" sz="1800" dirty="0" err="1" smtClean="0"/>
              <a:t>address</a:t>
            </a:r>
            <a:r>
              <a:rPr lang="de-DE" sz="1800" dirty="0" smtClean="0"/>
              <a:t> to </a:t>
            </a:r>
            <a:r>
              <a:rPr lang="de-DE" sz="1800" dirty="0" smtClean="0"/>
              <a:t>pass </a:t>
            </a:r>
            <a:r>
              <a:rPr lang="de-DE" sz="1800" dirty="0" err="1" smtClean="0"/>
              <a:t>whatever</a:t>
            </a:r>
            <a:r>
              <a:rPr lang="de-DE" sz="1800" dirty="0" smtClean="0"/>
              <a:t> </a:t>
            </a:r>
            <a:r>
              <a:rPr lang="de-DE" sz="1800" dirty="0" err="1" smtClean="0"/>
              <a:t>filter</a:t>
            </a:r>
            <a:r>
              <a:rPr lang="de-DE" sz="1800" dirty="0" smtClean="0"/>
              <a:t> </a:t>
            </a:r>
            <a:r>
              <a:rPr lang="de-DE" sz="1800" dirty="0" err="1" smtClean="0"/>
              <a:t>the</a:t>
            </a:r>
            <a:r>
              <a:rPr lang="de-DE" sz="1800" dirty="0" smtClean="0"/>
              <a:t> AP </a:t>
            </a:r>
            <a:r>
              <a:rPr lang="de-DE" sz="1800" dirty="0" err="1" smtClean="0"/>
              <a:t>is</a:t>
            </a:r>
            <a:r>
              <a:rPr lang="de-DE" sz="1800" dirty="0" smtClean="0"/>
              <a:t> </a:t>
            </a:r>
            <a:r>
              <a:rPr lang="de-DE" sz="1800" dirty="0" err="1" smtClean="0"/>
              <a:t>indicating</a:t>
            </a:r>
            <a:r>
              <a:rPr lang="de-DE" sz="1800" dirty="0" smtClean="0"/>
              <a:t>.</a:t>
            </a:r>
          </a:p>
          <a:p>
            <a:r>
              <a:rPr lang="de-DE" sz="1800" dirty="0" err="1" smtClean="0"/>
              <a:t>Proposed</a:t>
            </a:r>
            <a:r>
              <a:rPr lang="de-DE" sz="1800" dirty="0" smtClean="0"/>
              <a:t> </a:t>
            </a:r>
            <a:r>
              <a:rPr lang="de-DE" sz="1800" dirty="0" err="1" smtClean="0"/>
              <a:t>resolution</a:t>
            </a:r>
            <a:r>
              <a:rPr lang="de-DE" sz="1800" dirty="0" smtClean="0"/>
              <a:t>: </a:t>
            </a:r>
            <a:r>
              <a:rPr lang="de-DE" sz="1800" dirty="0" err="1" smtClean="0"/>
              <a:t>Get</a:t>
            </a:r>
            <a:r>
              <a:rPr lang="de-DE" sz="1800" dirty="0" smtClean="0"/>
              <a:t> </a:t>
            </a:r>
            <a:r>
              <a:rPr lang="de-DE" sz="1800" dirty="0" err="1" smtClean="0"/>
              <a:t>rid</a:t>
            </a:r>
            <a:r>
              <a:rPr lang="de-DE" sz="1800" dirty="0" smtClean="0"/>
              <a:t> of </a:t>
            </a:r>
            <a:r>
              <a:rPr lang="de-DE" sz="1800" dirty="0" err="1" smtClean="0"/>
              <a:t>Differentiated</a:t>
            </a:r>
            <a:r>
              <a:rPr lang="de-DE" sz="1800" dirty="0" smtClean="0"/>
              <a:t> Link Setup. </a:t>
            </a:r>
            <a:r>
              <a:rPr lang="de-DE" sz="1800" dirty="0" err="1" smtClean="0"/>
              <a:t>Strike</a:t>
            </a:r>
            <a:r>
              <a:rPr lang="de-DE" sz="1800" dirty="0" smtClean="0"/>
              <a:t> </a:t>
            </a:r>
            <a:r>
              <a:rPr lang="de-DE" sz="1800" dirty="0" err="1" smtClean="0"/>
              <a:t>section</a:t>
            </a:r>
            <a:r>
              <a:rPr lang="de-DE" sz="1800" dirty="0" smtClean="0"/>
              <a:t> 11.47.5 </a:t>
            </a:r>
            <a:r>
              <a:rPr lang="de-DE" sz="1800" dirty="0" smtClean="0"/>
              <a:t>in </a:t>
            </a:r>
            <a:r>
              <a:rPr lang="de-DE" sz="1800" dirty="0" err="1" smtClean="0"/>
              <a:t>its</a:t>
            </a:r>
            <a:r>
              <a:rPr lang="de-DE" sz="1800" dirty="0" smtClean="0"/>
              <a:t> </a:t>
            </a:r>
            <a:r>
              <a:rPr lang="de-DE" sz="1800" dirty="0" err="1" smtClean="0"/>
              <a:t>entirety</a:t>
            </a:r>
            <a:r>
              <a:rPr lang="de-DE" sz="1800" dirty="0" smtClean="0"/>
              <a:t> and </a:t>
            </a:r>
            <a:r>
              <a:rPr lang="de-DE" sz="1800" dirty="0" err="1" smtClean="0"/>
              <a:t>remove</a:t>
            </a:r>
            <a:r>
              <a:rPr lang="de-DE" sz="1800" dirty="0" smtClean="0"/>
              <a:t> all </a:t>
            </a:r>
            <a:r>
              <a:rPr lang="de-DE" sz="1800" dirty="0" err="1" smtClean="0"/>
              <a:t>the</a:t>
            </a:r>
            <a:r>
              <a:rPr lang="de-DE" sz="1800" dirty="0" smtClean="0"/>
              <a:t> </a:t>
            </a:r>
            <a:r>
              <a:rPr lang="de-DE" sz="1800" dirty="0" err="1" smtClean="0"/>
              <a:t>related</a:t>
            </a:r>
            <a:r>
              <a:rPr lang="de-DE" sz="1800" dirty="0" smtClean="0"/>
              <a:t> </a:t>
            </a:r>
            <a:r>
              <a:rPr lang="de-DE" sz="1800" dirty="0" err="1" smtClean="0"/>
              <a:t>components</a:t>
            </a:r>
            <a:r>
              <a:rPr lang="de-DE" sz="1800" dirty="0" smtClean="0"/>
              <a:t> </a:t>
            </a:r>
            <a:r>
              <a:rPr lang="de-DE" sz="1800" dirty="0" smtClean="0"/>
              <a:t>in </a:t>
            </a:r>
            <a:r>
              <a:rPr lang="de-DE" sz="1800" dirty="0" err="1" smtClean="0"/>
              <a:t>section</a:t>
            </a:r>
            <a:r>
              <a:rPr lang="de-DE" sz="1800" dirty="0" smtClean="0"/>
              <a:t> </a:t>
            </a:r>
            <a:r>
              <a:rPr lang="de-DE" sz="1800" dirty="0" smtClean="0"/>
              <a:t>9 and </a:t>
            </a:r>
            <a:r>
              <a:rPr lang="de-DE" sz="1800" dirty="0" err="1" smtClean="0"/>
              <a:t>elsewhere</a:t>
            </a:r>
            <a:r>
              <a:rPr lang="de-DE" sz="1800" dirty="0" smtClean="0"/>
              <a:t> in </a:t>
            </a:r>
            <a:r>
              <a:rPr lang="de-DE" sz="1800" dirty="0" err="1" smtClean="0"/>
              <a:t>the</a:t>
            </a:r>
            <a:r>
              <a:rPr lang="de-DE" sz="1800" dirty="0" smtClean="0"/>
              <a:t> </a:t>
            </a:r>
            <a:r>
              <a:rPr lang="de-DE" sz="1800" dirty="0" err="1" smtClean="0"/>
              <a:t>draft</a:t>
            </a:r>
            <a:r>
              <a:rPr lang="de-DE" sz="1800" dirty="0" smtClean="0"/>
              <a:t>.</a:t>
            </a:r>
          </a:p>
          <a:p>
            <a:endParaRPr lang="de-DE" sz="1800" dirty="0" smtClean="0"/>
          </a:p>
          <a:p>
            <a:r>
              <a:rPr lang="de-DE" sz="1800" dirty="0" smtClean="0"/>
              <a:t>Note: </a:t>
            </a:r>
            <a:r>
              <a:rPr lang="de-DE" sz="1800" dirty="0" err="1" smtClean="0"/>
              <a:t>DILS-related</a:t>
            </a:r>
            <a:r>
              <a:rPr lang="de-DE" sz="1800" dirty="0" smtClean="0"/>
              <a:t> </a:t>
            </a:r>
            <a:r>
              <a:rPr lang="de-DE" sz="1800" dirty="0" err="1" smtClean="0"/>
              <a:t>comments</a:t>
            </a:r>
            <a:r>
              <a:rPr lang="de-DE" sz="1800" dirty="0" smtClean="0"/>
              <a:t> </a:t>
            </a:r>
            <a:r>
              <a:rPr lang="de-DE" sz="1800" dirty="0" err="1" smtClean="0"/>
              <a:t>have</a:t>
            </a:r>
            <a:r>
              <a:rPr lang="de-DE" sz="1800" dirty="0" smtClean="0"/>
              <a:t> </a:t>
            </a:r>
            <a:r>
              <a:rPr lang="de-DE" sz="1800" dirty="0" err="1" smtClean="0"/>
              <a:t>been</a:t>
            </a:r>
            <a:r>
              <a:rPr lang="de-DE" sz="1800" dirty="0" smtClean="0"/>
              <a:t> </a:t>
            </a:r>
            <a:r>
              <a:rPr lang="de-DE" sz="1800" dirty="0" err="1" smtClean="0"/>
              <a:t>discussed</a:t>
            </a:r>
            <a:r>
              <a:rPr lang="de-DE" sz="1800" dirty="0" smtClean="0"/>
              <a:t> in </a:t>
            </a:r>
            <a:r>
              <a:rPr lang="de-DE" sz="1800" dirty="0" err="1" smtClean="0"/>
              <a:t>Tgai</a:t>
            </a:r>
            <a:r>
              <a:rPr lang="de-DE" sz="1800" dirty="0" smtClean="0"/>
              <a:t> </a:t>
            </a:r>
            <a:r>
              <a:rPr lang="de-DE" sz="1800" dirty="0" err="1" smtClean="0"/>
              <a:t>before</a:t>
            </a:r>
            <a:r>
              <a:rPr lang="de-DE" sz="1800" dirty="0" smtClean="0"/>
              <a:t>.</a:t>
            </a:r>
          </a:p>
          <a:p>
            <a:r>
              <a:rPr lang="de-DE" sz="1800" dirty="0" err="1" smtClean="0"/>
              <a:t>Related</a:t>
            </a:r>
            <a:r>
              <a:rPr lang="de-DE" sz="1800" dirty="0" smtClean="0"/>
              <a:t> </a:t>
            </a:r>
            <a:r>
              <a:rPr lang="de-DE" sz="1800" dirty="0" err="1" smtClean="0"/>
              <a:t>comment</a:t>
            </a:r>
            <a:r>
              <a:rPr lang="de-DE" sz="1800" dirty="0" smtClean="0"/>
              <a:t> </a:t>
            </a:r>
            <a:r>
              <a:rPr lang="de-DE" sz="1800" dirty="0" err="1" smtClean="0"/>
              <a:t>asking</a:t>
            </a:r>
            <a:r>
              <a:rPr lang="de-DE" sz="1800" dirty="0" smtClean="0"/>
              <a:t> to </a:t>
            </a:r>
            <a:r>
              <a:rPr lang="de-DE" sz="1800" dirty="0" err="1" smtClean="0"/>
              <a:t>delete</a:t>
            </a:r>
            <a:r>
              <a:rPr lang="de-DE" sz="1800" dirty="0" smtClean="0"/>
              <a:t> DILS </a:t>
            </a:r>
            <a:r>
              <a:rPr lang="de-DE" sz="1800" dirty="0" err="1" smtClean="0"/>
              <a:t>were</a:t>
            </a:r>
            <a:r>
              <a:rPr lang="de-DE" sz="1800" dirty="0" smtClean="0"/>
              <a:t> </a:t>
            </a:r>
            <a:r>
              <a:rPr lang="de-DE" sz="1800" dirty="0" err="1" smtClean="0"/>
              <a:t>rejected</a:t>
            </a:r>
            <a:r>
              <a:rPr lang="de-DE" sz="1800" dirty="0" smtClean="0"/>
              <a:t>.</a:t>
            </a:r>
          </a:p>
          <a:p>
            <a:endParaRPr lang="de-DE" sz="1800" dirty="0" smtClean="0"/>
          </a:p>
          <a:p>
            <a:r>
              <a:rPr lang="de-DE" sz="1800" dirty="0" smtClean="0"/>
              <a:t>CID 30002 was </a:t>
            </a:r>
            <a:r>
              <a:rPr lang="de-DE" sz="1800" dirty="0" err="1" smtClean="0"/>
              <a:t>discussed</a:t>
            </a:r>
            <a:r>
              <a:rPr lang="de-DE" sz="1800" dirty="0" smtClean="0"/>
              <a:t> in </a:t>
            </a:r>
            <a:r>
              <a:rPr lang="de-DE" sz="1800" dirty="0" err="1" smtClean="0"/>
              <a:t>Tgai</a:t>
            </a:r>
            <a:r>
              <a:rPr lang="de-DE" sz="1800" dirty="0" smtClean="0"/>
              <a:t> </a:t>
            </a:r>
            <a:r>
              <a:rPr lang="de-DE" sz="1800" dirty="0" err="1" smtClean="0"/>
              <a:t>telco</a:t>
            </a:r>
            <a:r>
              <a:rPr lang="de-DE" sz="1800" dirty="0" smtClean="0"/>
              <a:t>.</a:t>
            </a:r>
          </a:p>
          <a:p>
            <a:pPr lvl="1"/>
            <a:r>
              <a:rPr lang="de-DE" sz="1400" dirty="0" err="1" smtClean="0"/>
              <a:t>Dedicate</a:t>
            </a:r>
            <a:r>
              <a:rPr lang="de-DE" sz="1400" dirty="0" smtClean="0"/>
              <a:t> </a:t>
            </a:r>
            <a:r>
              <a:rPr lang="de-DE" sz="1400" dirty="0" err="1" smtClean="0"/>
              <a:t>specific</a:t>
            </a:r>
            <a:r>
              <a:rPr lang="de-DE" sz="1400" dirty="0" smtClean="0"/>
              <a:t> </a:t>
            </a:r>
            <a:r>
              <a:rPr lang="de-DE" sz="1400" dirty="0" err="1" smtClean="0"/>
              <a:t>session</a:t>
            </a:r>
            <a:r>
              <a:rPr lang="de-DE" sz="1400" dirty="0" smtClean="0"/>
              <a:t> in San Diego to it.</a:t>
            </a:r>
          </a:p>
          <a:p>
            <a:pPr lvl="1"/>
            <a:r>
              <a:rPr lang="de-DE" sz="1400" dirty="0" err="1" smtClean="0"/>
              <a:t>Discuss</a:t>
            </a:r>
            <a:r>
              <a:rPr lang="de-DE" sz="1400" dirty="0" smtClean="0"/>
              <a:t> on </a:t>
            </a:r>
            <a:r>
              <a:rPr lang="de-DE" sz="1400" dirty="0" err="1" smtClean="0"/>
              <a:t>how</a:t>
            </a:r>
            <a:r>
              <a:rPr lang="de-DE" sz="1400" dirty="0" smtClean="0"/>
              <a:t> to </a:t>
            </a:r>
            <a:r>
              <a:rPr lang="de-DE" sz="1400" dirty="0" err="1" smtClean="0"/>
              <a:t>resolve</a:t>
            </a:r>
            <a:r>
              <a:rPr lang="de-DE" sz="1400" dirty="0" smtClean="0"/>
              <a:t>, </a:t>
            </a:r>
            <a:r>
              <a:rPr lang="de-DE" sz="1400" dirty="0" err="1" smtClean="0"/>
              <a:t>i.e</a:t>
            </a:r>
            <a:r>
              <a:rPr lang="de-DE" sz="1400" dirty="0" smtClean="0"/>
              <a:t>.</a:t>
            </a:r>
          </a:p>
          <a:p>
            <a:pPr lvl="2"/>
            <a:r>
              <a:rPr lang="de-DE" sz="1200" dirty="0" err="1" smtClean="0"/>
              <a:t>Reject</a:t>
            </a:r>
            <a:r>
              <a:rPr lang="de-DE" sz="1200" dirty="0" smtClean="0"/>
              <a:t> </a:t>
            </a:r>
            <a:r>
              <a:rPr lang="de-DE" sz="1200" dirty="0" err="1" smtClean="0"/>
              <a:t>based</a:t>
            </a:r>
            <a:r>
              <a:rPr lang="de-DE" sz="1200" dirty="0" smtClean="0"/>
              <a:t> on </a:t>
            </a:r>
            <a:r>
              <a:rPr lang="de-DE" sz="1200" dirty="0" err="1" smtClean="0"/>
              <a:t>the</a:t>
            </a:r>
            <a:r>
              <a:rPr lang="de-DE" sz="1200" dirty="0" smtClean="0"/>
              <a:t> </a:t>
            </a:r>
            <a:r>
              <a:rPr lang="de-DE" sz="1200" dirty="0" err="1" smtClean="0"/>
              <a:t>fact</a:t>
            </a:r>
            <a:r>
              <a:rPr lang="de-DE" sz="1200" dirty="0" smtClean="0"/>
              <a:t> </a:t>
            </a:r>
            <a:r>
              <a:rPr lang="de-DE" sz="1200" dirty="0" err="1" smtClean="0"/>
              <a:t>that</a:t>
            </a:r>
            <a:r>
              <a:rPr lang="de-DE" sz="1200" dirty="0" smtClean="0"/>
              <a:t> </a:t>
            </a:r>
            <a:r>
              <a:rPr lang="de-DE" sz="1200" dirty="0" err="1" smtClean="0"/>
              <a:t>the</a:t>
            </a:r>
            <a:r>
              <a:rPr lang="de-DE" sz="1200" dirty="0" smtClean="0"/>
              <a:t> </a:t>
            </a:r>
            <a:r>
              <a:rPr lang="de-DE" sz="1200" dirty="0" err="1" smtClean="0"/>
              <a:t>kind</a:t>
            </a:r>
            <a:r>
              <a:rPr lang="de-DE" sz="1200" dirty="0" smtClean="0"/>
              <a:t> of </a:t>
            </a:r>
            <a:r>
              <a:rPr lang="de-DE" sz="1200" dirty="0" err="1" smtClean="0"/>
              <a:t>comment</a:t>
            </a:r>
            <a:r>
              <a:rPr lang="de-DE" sz="1200" dirty="0" smtClean="0"/>
              <a:t> was </a:t>
            </a:r>
            <a:r>
              <a:rPr lang="de-DE" sz="1200" dirty="0" err="1" smtClean="0"/>
              <a:t>discussed</a:t>
            </a:r>
            <a:r>
              <a:rPr lang="de-DE" sz="1200" dirty="0" smtClean="0"/>
              <a:t> </a:t>
            </a:r>
            <a:r>
              <a:rPr lang="de-DE" sz="1200" dirty="0" err="1" smtClean="0"/>
              <a:t>befroe</a:t>
            </a:r>
            <a:endParaRPr lang="de-DE" sz="1200" dirty="0" smtClean="0"/>
          </a:p>
          <a:p>
            <a:pPr lvl="2"/>
            <a:r>
              <a:rPr lang="de-DE" sz="1200" dirty="0" smtClean="0"/>
              <a:t>Action on </a:t>
            </a:r>
            <a:r>
              <a:rPr lang="de-DE" sz="1200" dirty="0" err="1" smtClean="0"/>
              <a:t>it</a:t>
            </a:r>
            <a:r>
              <a:rPr lang="de-DE" sz="1200" dirty="0" smtClean="0"/>
              <a:t>, </a:t>
            </a:r>
            <a:r>
              <a:rPr lang="de-DE" sz="1200" dirty="0" err="1" smtClean="0"/>
              <a:t>e.g</a:t>
            </a:r>
            <a:r>
              <a:rPr lang="de-DE" sz="1200" dirty="0" smtClean="0"/>
              <a:t>., </a:t>
            </a:r>
            <a:r>
              <a:rPr lang="de-DE" sz="1200" dirty="0" err="1" smtClean="0"/>
              <a:t>by</a:t>
            </a:r>
            <a:r>
              <a:rPr lang="de-DE" sz="1200" dirty="0" smtClean="0"/>
              <a:t> </a:t>
            </a:r>
            <a:r>
              <a:rPr lang="de-DE" sz="1200" dirty="0" err="1" smtClean="0"/>
              <a:t>deleting</a:t>
            </a:r>
            <a:r>
              <a:rPr lang="de-DE" sz="1200" dirty="0" smtClean="0"/>
              <a:t> DILS</a:t>
            </a:r>
            <a:endParaRPr lang="en-US" sz="1200"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Unsatisfied comments (CID 30003)</a:t>
            </a:r>
            <a:endParaRPr lang="en-US" dirty="0"/>
          </a:p>
        </p:txBody>
      </p:sp>
      <p:sp>
        <p:nvSpPr>
          <p:cNvPr id="3" name="Inhaltsplatzhalter 2"/>
          <p:cNvSpPr>
            <a:spLocks noGrp="1"/>
          </p:cNvSpPr>
          <p:nvPr>
            <p:ph idx="1"/>
          </p:nvPr>
        </p:nvSpPr>
        <p:spPr/>
        <p:txBody>
          <a:bodyPr/>
          <a:lstStyle/>
          <a:p>
            <a:r>
              <a:rPr lang="en-US" dirty="0" smtClean="0"/>
              <a:t>Commenter does not provide new feedback but identifies unsatisfied comments.</a:t>
            </a:r>
          </a:p>
          <a:p>
            <a:endParaRPr lang="en-US" dirty="0" smtClean="0"/>
          </a:p>
          <a:p>
            <a:r>
              <a:rPr lang="en-US" dirty="0" smtClean="0"/>
              <a:t>Comment should be rejected with the following reason:</a:t>
            </a:r>
          </a:p>
          <a:p>
            <a:pPr lvl="1"/>
            <a:r>
              <a:rPr lang="en-US" dirty="0" smtClean="0"/>
              <a:t>Reject. The comment does not identify a specific technical remedy but is submitted to identify unsatisfied comments from the previous ballot.  The BRC thanks the commenter for providing his feedback.  The cited unsatisfied comments are marked as such in the comment database.</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Error or type in Formula (CID 30004)</a:t>
            </a:r>
            <a:endParaRPr lang="en-US" dirty="0"/>
          </a:p>
        </p:txBody>
      </p:sp>
      <p:sp>
        <p:nvSpPr>
          <p:cNvPr id="3" name="Inhaltsplatzhalter 2"/>
          <p:cNvSpPr>
            <a:spLocks noGrp="1"/>
          </p:cNvSpPr>
          <p:nvPr>
            <p:ph idx="1"/>
          </p:nvPr>
        </p:nvSpPr>
        <p:spPr/>
        <p:txBody>
          <a:bodyPr/>
          <a:lstStyle/>
          <a:p>
            <a:r>
              <a:rPr lang="en-US" dirty="0" err="1" smtClean="0"/>
              <a:t>Cls</a:t>
            </a:r>
            <a:r>
              <a:rPr lang="en-US" dirty="0" smtClean="0"/>
              <a:t>.: </a:t>
            </a:r>
            <a:r>
              <a:rPr lang="de-DE" dirty="0" smtClean="0"/>
              <a:t>12.7.12.2  P140L58</a:t>
            </a:r>
            <a:endParaRPr lang="en-US" dirty="0" smtClean="0"/>
          </a:p>
          <a:p>
            <a:r>
              <a:rPr lang="en-US" dirty="0" smtClean="0"/>
              <a:t>Comment: </a:t>
            </a:r>
            <a:r>
              <a:rPr lang="de-DE" dirty="0" err="1" smtClean="0"/>
              <a:t>spurious</a:t>
            </a:r>
            <a:r>
              <a:rPr lang="de-DE" dirty="0" smtClean="0"/>
              <a:t> negative </a:t>
            </a:r>
            <a:r>
              <a:rPr lang="de-DE" dirty="0" err="1" smtClean="0"/>
              <a:t>sign</a:t>
            </a:r>
            <a:r>
              <a:rPr lang="de-DE" dirty="0" smtClean="0"/>
              <a:t> in front of </a:t>
            </a:r>
            <a:r>
              <a:rPr lang="de-DE" dirty="0" err="1" smtClean="0"/>
              <a:t>inverse(Q</a:t>
            </a:r>
            <a:r>
              <a:rPr lang="de-DE" dirty="0" smtClean="0"/>
              <a:t>)</a:t>
            </a:r>
            <a:r>
              <a:rPr lang="de-DE" dirty="0" smtClean="0"/>
              <a:t>.</a:t>
            </a:r>
          </a:p>
          <a:p>
            <a:r>
              <a:rPr lang="de-DE" dirty="0" err="1" smtClean="0"/>
              <a:t>Proposed</a:t>
            </a:r>
            <a:r>
              <a:rPr lang="de-DE" dirty="0" smtClean="0"/>
              <a:t> </a:t>
            </a:r>
            <a:r>
              <a:rPr lang="de-DE" dirty="0" err="1" smtClean="0"/>
              <a:t>resolution</a:t>
            </a:r>
            <a:r>
              <a:rPr lang="de-DE" dirty="0" smtClean="0"/>
              <a:t>: </a:t>
            </a:r>
            <a:r>
              <a:rPr lang="de-DE" dirty="0" err="1" smtClean="0"/>
              <a:t>Make</a:t>
            </a:r>
            <a:r>
              <a:rPr lang="de-DE" dirty="0" smtClean="0"/>
              <a:t> </a:t>
            </a:r>
            <a:r>
              <a:rPr lang="de-DE" dirty="0" err="1" smtClean="0"/>
              <a:t>it</a:t>
            </a:r>
            <a:r>
              <a:rPr lang="de-DE" dirty="0" smtClean="0"/>
              <a:t> "P = D(C) = </a:t>
            </a:r>
            <a:r>
              <a:rPr lang="de-DE" dirty="0" err="1" smtClean="0"/>
              <a:t>elem-op(C</a:t>
            </a:r>
            <a:r>
              <a:rPr lang="de-DE" dirty="0" smtClean="0"/>
              <a:t>, </a:t>
            </a:r>
            <a:r>
              <a:rPr lang="de-DE" dirty="0" err="1" smtClean="0"/>
              <a:t>inverse(Q</a:t>
            </a:r>
            <a:r>
              <a:rPr lang="de-DE" dirty="0" smtClean="0"/>
              <a:t>)</a:t>
            </a:r>
            <a:r>
              <a:rPr lang="de-DE" dirty="0" smtClean="0"/>
              <a:t>)“</a:t>
            </a:r>
          </a:p>
          <a:p>
            <a:endParaRPr lang="de-DE" dirty="0" smtClean="0"/>
          </a:p>
          <a:p>
            <a:r>
              <a:rPr lang="de-DE" dirty="0" err="1" smtClean="0"/>
              <a:t>Review</a:t>
            </a:r>
            <a:r>
              <a:rPr lang="de-DE" dirty="0" smtClean="0"/>
              <a:t> </a:t>
            </a:r>
            <a:r>
              <a:rPr lang="de-DE" dirty="0" err="1" smtClean="0"/>
              <a:t>comment</a:t>
            </a:r>
            <a:r>
              <a:rPr lang="de-DE" dirty="0" smtClean="0"/>
              <a:t> in </a:t>
            </a:r>
            <a:r>
              <a:rPr lang="de-DE" dirty="0" err="1" smtClean="0"/>
              <a:t>session</a:t>
            </a:r>
            <a:r>
              <a:rPr lang="de-DE" dirty="0" smtClean="0"/>
              <a:t> and </a:t>
            </a:r>
            <a:r>
              <a:rPr lang="de-DE" dirty="0" err="1" smtClean="0"/>
              <a:t>decide</a:t>
            </a:r>
            <a:r>
              <a:rPr lang="de-DE" dirty="0" smtClean="0"/>
              <a:t> </a:t>
            </a:r>
            <a:r>
              <a:rPr lang="de-DE" dirty="0" err="1" smtClean="0"/>
              <a:t>if</a:t>
            </a:r>
            <a:r>
              <a:rPr lang="de-DE" dirty="0" smtClean="0"/>
              <a:t> </a:t>
            </a:r>
            <a:r>
              <a:rPr lang="de-DE" dirty="0" err="1" smtClean="0"/>
              <a:t>it</a:t>
            </a:r>
            <a:r>
              <a:rPr lang="de-DE" dirty="0" smtClean="0"/>
              <a:t> </a:t>
            </a:r>
            <a:r>
              <a:rPr lang="de-DE" dirty="0" err="1" smtClean="0"/>
              <a:t>can</a:t>
            </a:r>
            <a:r>
              <a:rPr lang="de-DE" dirty="0" smtClean="0"/>
              <a:t> </a:t>
            </a:r>
            <a:r>
              <a:rPr lang="de-DE" dirty="0" err="1" smtClean="0"/>
              <a:t>be</a:t>
            </a:r>
            <a:r>
              <a:rPr lang="de-DE" dirty="0" smtClean="0"/>
              <a:t> </a:t>
            </a:r>
            <a:r>
              <a:rPr lang="de-DE" dirty="0" err="1" smtClean="0"/>
              <a:t>accepted</a:t>
            </a:r>
            <a:r>
              <a:rPr lang="de-DE" dirty="0" smtClean="0"/>
              <a:t>.</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MLME </a:t>
            </a:r>
            <a:r>
              <a:rPr lang="en-US" dirty="0" err="1" smtClean="0"/>
              <a:t>FIlS</a:t>
            </a:r>
            <a:r>
              <a:rPr lang="en-US" dirty="0" smtClean="0"/>
              <a:t> container primitives (CIDs 30005 &amp; 30006)</a:t>
            </a:r>
            <a:endParaRPr lang="en-US" dirty="0"/>
          </a:p>
        </p:txBody>
      </p:sp>
      <p:sp>
        <p:nvSpPr>
          <p:cNvPr id="3" name="Inhaltsplatzhalter 2"/>
          <p:cNvSpPr>
            <a:spLocks noGrp="1"/>
          </p:cNvSpPr>
          <p:nvPr>
            <p:ph idx="1"/>
          </p:nvPr>
        </p:nvSpPr>
        <p:spPr/>
        <p:txBody>
          <a:bodyPr/>
          <a:lstStyle/>
          <a:p>
            <a:r>
              <a:rPr lang="en-US" sz="2000" dirty="0" smtClean="0"/>
              <a:t>Issue: Since we deleted the FILS-container MLME section, there is no means to trigger the creation of a FILS-MLME</a:t>
            </a:r>
          </a:p>
          <a:p>
            <a:r>
              <a:rPr lang="en-US" sz="2000" dirty="0" smtClean="0"/>
              <a:t>Suggested resolution: reestablish the deleted text or delete all references / clauses relating to FILS container.</a:t>
            </a:r>
          </a:p>
          <a:p>
            <a:endParaRPr lang="en-US" sz="2000" dirty="0" smtClean="0"/>
          </a:p>
          <a:p>
            <a:r>
              <a:rPr lang="en-US" sz="2000" dirty="0" smtClean="0"/>
              <a:t>Note: Reestablishing text means also looking at comments that were against the (currently) deleted text, i.e., comments against </a:t>
            </a:r>
            <a:r>
              <a:rPr lang="en-US" sz="2000" dirty="0" err="1" smtClean="0"/>
              <a:t>Cls</a:t>
            </a:r>
            <a:r>
              <a:rPr lang="en-US" sz="2000" dirty="0" smtClean="0"/>
              <a:t>. 6.3.105 which are </a:t>
            </a:r>
            <a:r>
              <a:rPr lang="de-DE" sz="2000" dirty="0" err="1" smtClean="0"/>
              <a:t>CIDs</a:t>
            </a:r>
            <a:r>
              <a:rPr lang="de-DE" sz="2000" dirty="0" smtClean="0"/>
              <a:t> </a:t>
            </a:r>
            <a:r>
              <a:rPr lang="de-DE" sz="2000" dirty="0" smtClean="0"/>
              <a:t>20175 and </a:t>
            </a:r>
            <a:r>
              <a:rPr lang="de-DE" sz="2000" dirty="0" smtClean="0"/>
              <a:t>20176</a:t>
            </a:r>
          </a:p>
          <a:p>
            <a:endParaRPr lang="de-DE" sz="2000" dirty="0" smtClean="0"/>
          </a:p>
          <a:p>
            <a:r>
              <a:rPr lang="de-DE" sz="2000" dirty="0" err="1" smtClean="0"/>
              <a:t>Related</a:t>
            </a:r>
            <a:r>
              <a:rPr lang="de-DE" sz="2000" dirty="0" smtClean="0"/>
              <a:t> </a:t>
            </a:r>
            <a:r>
              <a:rPr lang="de-DE" sz="2000" dirty="0" err="1" smtClean="0"/>
              <a:t>submission</a:t>
            </a:r>
            <a:r>
              <a:rPr lang="de-DE" sz="2000" dirty="0" smtClean="0"/>
              <a:t> to </a:t>
            </a:r>
            <a:r>
              <a:rPr lang="de-DE" sz="2000" dirty="0" err="1" smtClean="0"/>
              <a:t>address</a:t>
            </a:r>
            <a:r>
              <a:rPr lang="de-DE" sz="2000" dirty="0" smtClean="0"/>
              <a:t> </a:t>
            </a:r>
            <a:r>
              <a:rPr lang="de-DE" sz="2000" dirty="0" err="1" smtClean="0"/>
              <a:t>CIDs</a:t>
            </a:r>
            <a:r>
              <a:rPr lang="de-DE" sz="2000" dirty="0" smtClean="0"/>
              <a:t> 30005 and 30006 </a:t>
            </a:r>
            <a:r>
              <a:rPr lang="de-DE" sz="2000" dirty="0" err="1" smtClean="0"/>
              <a:t>pending</a:t>
            </a:r>
            <a:endParaRPr lang="de-DE" sz="2000" dirty="0" smtClean="0"/>
          </a:p>
          <a:p>
            <a:pPr lvl="1"/>
            <a:endParaRPr lang="en-US" sz="1800"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8</a:t>
            </a:fld>
            <a:endParaRPr lang="en-US"/>
          </a:p>
        </p:txBody>
      </p:sp>
    </p:spTree>
  </p:cSld>
  <p:clrMapOvr>
    <a:masterClrMapping/>
  </p:clrMapOvr>
</p:sld>
</file>

<file path=ppt/theme/theme1.xml><?xml version="1.0" encoding="utf-8"?>
<a:theme xmlns:a="http://schemas.openxmlformats.org/drawingml/2006/main" name="802-11-Submission-emmelmann-SELF">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802-11-Submission-emmelmann-SELF.pot</Template>
  <TotalTime>0</TotalTime>
  <Words>655</Words>
  <Application>Microsoft Macintosh PowerPoint</Application>
  <PresentationFormat>Bildschirmpräsentation (4:3)</PresentationFormat>
  <Paragraphs>81</Paragraphs>
  <Slides>8</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8</vt:i4>
      </vt:variant>
    </vt:vector>
  </HeadingPairs>
  <TitlesOfParts>
    <vt:vector size="10" baseType="lpstr">
      <vt:lpstr>802-11-Submission-emmelmann-SELF</vt:lpstr>
      <vt:lpstr>Dokument</vt:lpstr>
      <vt:lpstr>TGai SB3000 Comment Overview</vt:lpstr>
      <vt:lpstr>Abstract</vt:lpstr>
      <vt:lpstr>Summary</vt:lpstr>
      <vt:lpstr>Annex C comment (CID 30001)</vt:lpstr>
      <vt:lpstr>DILS comment (CID 30002)</vt:lpstr>
      <vt:lpstr>Unsatisfied comments (CID 30003)</vt:lpstr>
      <vt:lpstr>Error or type in Formula (CID 30004)</vt:lpstr>
      <vt:lpstr>MLME FIlS container primitives (CIDs 30005 &amp; 30006)</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July 2014 Ad-Hoc Straw Polls</dc:title>
  <dc:subject/>
  <dc:creator>Marc Emmelmann</dc:creator>
  <cp:keywords/>
  <dc:description/>
  <cp:lastModifiedBy>Marc Emmelmann</cp:lastModifiedBy>
  <cp:revision>8</cp:revision>
  <cp:lastPrinted>1998-02-10T13:28:06Z</cp:lastPrinted>
  <dcterms:created xsi:type="dcterms:W3CDTF">2016-07-24T18:05:33Z</dcterms:created>
  <dcterms:modified xsi:type="dcterms:W3CDTF">2016-07-24T18:34:42Z</dcterms:modified>
  <cp:category/>
</cp:coreProperties>
</file>