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802.11-16/0850r0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2016-07-29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Plenary of </a:t>
            </a:r>
            <a:r>
              <a:rPr lang="en-US" b="0" dirty="0" smtClean="0">
                <a:latin typeface="Times New Roman" charset="0"/>
              </a:rPr>
              <a:t>July</a:t>
            </a:r>
            <a:r>
              <a:rPr lang="en-US" b="0" dirty="0" smtClean="0">
                <a:latin typeface="Times New Roman" charset="0"/>
              </a:rPr>
              <a:t> </a:t>
            </a:r>
            <a:r>
              <a:rPr lang="en-US" b="0" dirty="0" smtClean="0">
                <a:latin typeface="Times New Roman" charset="0"/>
              </a:rPr>
              <a:t>2016 in </a:t>
            </a:r>
            <a:r>
              <a:rPr lang="en-US" b="0" dirty="0" smtClean="0">
                <a:latin typeface="Times New Roman" charset="0"/>
              </a:rPr>
              <a:t>San Diego.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Developed, edited and approved a liaison to ITU-R asking that </a:t>
            </a:r>
            <a:r>
              <a:rPr lang="en-US" sz="2000" dirty="0" smtClean="0"/>
              <a:t>WP5A </a:t>
            </a:r>
            <a:r>
              <a:rPr lang="en-US" sz="2000" dirty="0"/>
              <a:t>request that Task Group 5/1 sharing studies in frequencies 66 GHz to 76 GHz consider WAS/RLAN Multiple Gigabit Wireless Systems operation in the lower adjacent bands in 57 GHz to 66 GHz, and the 66 GHz to 76 GHz </a:t>
            </a:r>
            <a:r>
              <a:rPr lang="en-US" sz="2000" dirty="0" smtClean="0"/>
              <a:t>bands.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/>
              <a:t>As presented to the 802.11 WG during the mid-week plenary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Began the development of a response to FCC 16-89 FNPRM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Basic outline completed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Drafting group set; will hold calls to complete before the September Interim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Discussed a liaison to WP5A/WP5C on frequencies above 275 GHz on behalf of the 802.15 Terahertz group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Looking for system characteristics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to be drafted at September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Interim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dirty="0" smtClean="0"/>
              <a:t>Motion </a:t>
            </a:r>
            <a:r>
              <a:rPr lang="en-GB" dirty="0" smtClean="0"/>
              <a:t>Approved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u="sng" dirty="0"/>
              <a:t> </a:t>
            </a:r>
            <a:r>
              <a:rPr lang="en-US" dirty="0"/>
              <a:t>as our liaison to ITU-R WP5A, and submit to the IEEE 802 EC for approval and transmittal.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 by: Peter </a:t>
            </a:r>
            <a:r>
              <a:rPr lang="en-US" dirty="0" err="1"/>
              <a:t>Ecclesine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 by: Steve Palm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8/0/0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36325</TotalTime>
  <Words>254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Motion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1229</cp:revision>
  <cp:lastPrinted>1998-02-10T13:28:06Z</cp:lastPrinted>
  <dcterms:created xsi:type="dcterms:W3CDTF">2009-04-21T18:18:19Z</dcterms:created>
  <dcterms:modified xsi:type="dcterms:W3CDTF">2016-07-28T19:06:19Z</dcterms:modified>
</cp:coreProperties>
</file>