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82" r:id="rId5"/>
    <p:sldId id="283" r:id="rId6"/>
    <p:sldId id="287" r:id="rId7"/>
    <p:sldId id="285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FBE800-BC82-494E-9BCB-4CFBB94BF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490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9511DD4-8461-104F-9922-A2A8F7A4D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663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8AC30D68-B388-CC41-9257-1344FD82217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437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14C0BA8-5355-5B4E-9412-71DD676DB540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741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764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91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450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CF7610-772C-3D4D-8C99-A8D46C282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8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67D51F-CF2D-6C42-9748-EB2DBB36D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8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D4F1C17-570C-CA43-989B-0F03229E9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59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373C4-1A8C-0242-AA75-D2AEBF300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37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572FC-C5E0-DD4B-8FED-6FB8385D4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89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86188-C7A1-F34D-8203-BE94876DD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59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BBF1A-8CCB-4C41-B4F0-1D93E31C6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6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C924C-1C45-1843-A253-7179FE346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7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06645-1081-0449-9962-F4EFC41E2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3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F891-E6CA-6C45-AE29-A66063142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73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B5B0C-886F-0241-B388-71EDD4D04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4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06AD267-EA73-F249-B603-690111D87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176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08596-22FB-5C4E-A17D-15AF45133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52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56DA4-AEC1-C94D-A9E0-AD9FDFCFC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361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AF931-B5E6-5F45-ABAF-5E07141F9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2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115C9B-C0F0-614F-AA02-82F08F911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8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BB7C2E2-897E-5445-8DCB-75F111249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3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E4D19F-7CAB-E645-B9E8-3822BF3FD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6D456B-2F2B-0C4A-B09F-12247FFF3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3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47DDBE-C19C-7A43-858D-83D32A339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2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AD178E-4EE9-6543-B852-DD3C3DBF0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2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8E5B46-9377-5449-8807-3BF3D8506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7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6B638B3E-34DC-E443-9396-932ECA56B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802.11-16/0848r1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898260E-706B-8242-AFF7-37E56AD25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Hewlett Packard Enterprise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3D6CCAE5-06F5-C34A-A6FD-BC33E1D7FAF7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>
                <a:latin typeface="Times New Roman" charset="0"/>
              </a:rPr>
              <a:t>IEEE </a:t>
            </a:r>
            <a:r>
              <a:rPr lang="en-US" sz="2800" dirty="0" smtClean="0">
                <a:latin typeface="Times New Roman" charset="0"/>
              </a:rPr>
              <a:t>802.11/15 </a:t>
            </a:r>
            <a:r>
              <a:rPr lang="en-US" sz="2800" dirty="0">
                <a:latin typeface="Times New Roman" charset="0"/>
              </a:rPr>
              <a:t>Regulatory SC</a:t>
            </a:r>
            <a:br>
              <a:rPr lang="en-US" sz="2800" dirty="0">
                <a:latin typeface="Times New Roman" charset="0"/>
              </a:rPr>
            </a:br>
            <a:r>
              <a:rPr lang="en-US" sz="2800" dirty="0" smtClean="0">
                <a:latin typeface="Times New Roman" charset="0"/>
              </a:rPr>
              <a:t>San Diego </a:t>
            </a:r>
            <a:r>
              <a:rPr lang="en-US" sz="2800" dirty="0" smtClean="0">
                <a:latin typeface="Times New Roman" charset="0"/>
              </a:rPr>
              <a:t>Closing </a:t>
            </a:r>
            <a:r>
              <a:rPr lang="en-US" sz="2800" dirty="0">
                <a:latin typeface="Times New Roman" charset="0"/>
              </a:rPr>
              <a:t>Report</a:t>
            </a: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2016-07-29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2801843"/>
              </p:ext>
            </p:extLst>
          </p:nvPr>
        </p:nvGraphicFramePr>
        <p:xfrm>
          <a:off x="495300" y="3136900"/>
          <a:ext cx="7797800" cy="256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7" name="Document" r:id="rId4" imgW="8367708" imgH="2751467" progId="Word.Document.8">
                  <p:embed/>
                </p:oleObj>
              </mc:Choice>
              <mc:Fallback>
                <p:oleObj name="Document" r:id="rId4" imgW="8367708" imgH="2751467" progId="Word.Document.8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3136900"/>
                        <a:ext cx="7797800" cy="256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E07EA4A3-4808-3447-87F1-A3E70ACE90F4}" type="slidenum">
              <a:rPr lang="en-US"/>
              <a:pPr/>
              <a:t>2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Abstract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closing report for the </a:t>
            </a:r>
            <a:r>
              <a:rPr lang="en-US" dirty="0" smtClean="0">
                <a:latin typeface="Times New Roman" charset="0"/>
              </a:rPr>
              <a:t>July 2016 </a:t>
            </a: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Standing Committee meeting in </a:t>
            </a:r>
            <a:r>
              <a:rPr lang="en-US" dirty="0" smtClean="0">
                <a:latin typeface="Times New Roman" charset="0"/>
              </a:rPr>
              <a:t>San Diego.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Administrative items </a:t>
            </a:r>
          </a:p>
          <a:p>
            <a:pPr eaLnBrk="1" hangingPunct="1"/>
            <a:r>
              <a:rPr lang="en-US" altLang="en-US" sz="2000" dirty="0"/>
              <a:t>Introduction</a:t>
            </a:r>
          </a:p>
          <a:p>
            <a:pPr eaLnBrk="1" hangingPunct="1"/>
            <a:r>
              <a:rPr lang="en-US" altLang="en-US" sz="2000" dirty="0"/>
              <a:t>Approve Waikoloa minutes</a:t>
            </a:r>
          </a:p>
          <a:p>
            <a:pPr eaLnBrk="1" hangingPunct="1"/>
            <a:r>
              <a:rPr lang="en-US" altLang="en-US" sz="2000" dirty="0"/>
              <a:t>Discussion items</a:t>
            </a:r>
          </a:p>
          <a:p>
            <a:pPr lvl="1"/>
            <a:r>
              <a:rPr lang="en-US" altLang="en-US" sz="1800" dirty="0"/>
              <a:t>Regulatory work in progress</a:t>
            </a:r>
          </a:p>
          <a:p>
            <a:pPr lvl="1"/>
            <a:r>
              <a:rPr lang="en-US" altLang="en-US" sz="1800" dirty="0"/>
              <a:t>Status of completed work</a:t>
            </a:r>
          </a:p>
          <a:p>
            <a:pPr eaLnBrk="1" hangingPunct="1"/>
            <a:r>
              <a:rPr lang="en-US" altLang="en-US" sz="2000" dirty="0"/>
              <a:t>Actions required</a:t>
            </a:r>
          </a:p>
          <a:p>
            <a:pPr lvl="1" eaLnBrk="1" hangingPunct="1"/>
            <a:r>
              <a:rPr lang="en-US" altLang="en-US" sz="1800" dirty="0"/>
              <a:t>FCC 16-89 </a:t>
            </a:r>
            <a:r>
              <a:rPr lang="en-US" altLang="en-US" sz="1800" dirty="0" err="1"/>
              <a:t>mmWave</a:t>
            </a:r>
            <a:r>
              <a:rPr lang="en-US" altLang="en-US" sz="1800" dirty="0"/>
              <a:t> FNPRM</a:t>
            </a:r>
          </a:p>
          <a:p>
            <a:pPr lvl="1" eaLnBrk="1" hangingPunct="1"/>
            <a:r>
              <a:rPr lang="en-US" altLang="en-US" sz="1800" dirty="0"/>
              <a:t>India Public Wi-Fi consultation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000" dirty="0"/>
              <a:t>AOB and </a:t>
            </a:r>
            <a:r>
              <a:rPr lang="en-US" altLang="en-US" sz="2000" dirty="0" smtClean="0"/>
              <a:t>Adjourn</a:t>
            </a:r>
            <a:endParaRPr lang="en-US" alt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677C5467-0D41-8145-BB29-ACA5DBC6015E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</a:rPr>
              <a:t>Regulatory Updates</a:t>
            </a:r>
            <a:endParaRPr lang="en-US" dirty="0">
              <a:latin typeface="Times New Roman" charset="0"/>
            </a:endParaRP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038600"/>
          </a:xfrm>
        </p:spPr>
        <p:txBody>
          <a:bodyPr/>
          <a:lstStyle/>
          <a:p>
            <a:r>
              <a:rPr lang="en-US" altLang="en-US" dirty="0"/>
              <a:t>Ofcom 5 GHz </a:t>
            </a:r>
            <a:r>
              <a:rPr lang="en-US" altLang="en-US" dirty="0" smtClean="0"/>
              <a:t>Consultation</a:t>
            </a:r>
          </a:p>
          <a:p>
            <a:pPr lvl="1"/>
            <a:r>
              <a:rPr lang="en-US" altLang="en-US" dirty="0" smtClean="0"/>
              <a:t>Submitted Thursday, July 21</a:t>
            </a:r>
            <a:r>
              <a:rPr lang="en-US" altLang="en-US" baseline="30000" dirty="0" smtClean="0"/>
              <a:t>st</a:t>
            </a:r>
            <a:endParaRPr lang="en-US" altLang="en-US" dirty="0"/>
          </a:p>
          <a:p>
            <a:r>
              <a:rPr lang="en-US" altLang="en-US" dirty="0"/>
              <a:t>FCC 5.9 GHz band Public </a:t>
            </a:r>
            <a:r>
              <a:rPr lang="en-US" altLang="en-US" dirty="0" smtClean="0"/>
              <a:t>Notice</a:t>
            </a:r>
          </a:p>
          <a:p>
            <a:pPr lvl="1"/>
            <a:r>
              <a:rPr lang="en-US" altLang="en-US" dirty="0" smtClean="0"/>
              <a:t>FCC getting started testing DSRC interference mitigation</a:t>
            </a:r>
            <a:endParaRPr lang="en-US" altLang="en-US" dirty="0"/>
          </a:p>
          <a:p>
            <a:r>
              <a:rPr lang="en-US" altLang="en-US" dirty="0"/>
              <a:t>FCC 16-89 </a:t>
            </a:r>
            <a:r>
              <a:rPr lang="en-US" altLang="en-US" dirty="0" err="1"/>
              <a:t>mmWave</a:t>
            </a:r>
            <a:r>
              <a:rPr lang="en-US" altLang="en-US" dirty="0"/>
              <a:t> R&amp;O 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FCC opened 64-71 GHz to add to 57-64 GHz</a:t>
            </a:r>
            <a:endParaRPr lang="en-US" altLang="en-US" dirty="0"/>
          </a:p>
          <a:p>
            <a:r>
              <a:rPr lang="en-US" altLang="en-US" dirty="0"/>
              <a:t>ETSI BRAN and ERM TG11 </a:t>
            </a:r>
            <a:r>
              <a:rPr lang="en-US" altLang="en-US" dirty="0" smtClean="0"/>
              <a:t>updates</a:t>
            </a:r>
          </a:p>
          <a:p>
            <a:pPr lvl="1"/>
            <a:r>
              <a:rPr lang="en-US" altLang="en-US" dirty="0" smtClean="0"/>
              <a:t>EN 300 328 in final approval stage</a:t>
            </a:r>
          </a:p>
          <a:p>
            <a:pPr lvl="1"/>
            <a:r>
              <a:rPr lang="en-US" altLang="en-US" dirty="0" smtClean="0"/>
              <a:t>EN 301 893 hoping for September completion</a:t>
            </a:r>
          </a:p>
          <a:p>
            <a:pPr lvl="1"/>
            <a:r>
              <a:rPr lang="en-US" altLang="en-US" dirty="0" smtClean="0"/>
              <a:t>EN 301 598 to be completed in time for June deadline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Hewlett Packard Enterprise</a:t>
            </a:r>
            <a:endParaRPr lang="en-US" dirty="0"/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Slide </a:t>
            </a:r>
            <a:fld id="{282F1470-F9B3-5847-96D0-F2997491E7EE}" type="slidenum">
              <a:rPr lang="en-US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for 802.18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Liaison to ITU-R to consider WAS/RLANs in </a:t>
            </a:r>
            <a:r>
              <a:rPr lang="en-US" dirty="0" smtClean="0"/>
              <a:t>57-76 GHz</a:t>
            </a:r>
            <a:endParaRPr lang="en-US" dirty="0" smtClean="0"/>
          </a:p>
          <a:p>
            <a:r>
              <a:rPr lang="en-US" dirty="0" smtClean="0"/>
              <a:t>FCC 16-89 </a:t>
            </a:r>
            <a:r>
              <a:rPr lang="en-US" dirty="0" err="1" smtClean="0"/>
              <a:t>mmWave</a:t>
            </a:r>
            <a:r>
              <a:rPr lang="en-US" dirty="0" smtClean="0"/>
              <a:t> FNPRM</a:t>
            </a:r>
          </a:p>
          <a:p>
            <a:pPr lvl="1"/>
            <a:r>
              <a:rPr lang="en-US" dirty="0" smtClean="0"/>
              <a:t>Due September 30, 2016</a:t>
            </a:r>
          </a:p>
          <a:p>
            <a:pPr lvl="1"/>
            <a:r>
              <a:rPr lang="en-US" dirty="0" smtClean="0"/>
              <a:t>Ask for </a:t>
            </a:r>
          </a:p>
          <a:p>
            <a:pPr lvl="2"/>
            <a:r>
              <a:rPr lang="en-US" dirty="0" smtClean="0"/>
              <a:t>71-76 GHz and 81-86 GHz</a:t>
            </a:r>
          </a:p>
          <a:p>
            <a:pPr lvl="2"/>
            <a:r>
              <a:rPr lang="en-US" dirty="0" smtClean="0"/>
              <a:t>No conducted power limit (only EIRP)</a:t>
            </a:r>
          </a:p>
          <a:p>
            <a:pPr lvl="2"/>
            <a:r>
              <a:rPr lang="en-US" dirty="0" smtClean="0"/>
              <a:t>Higher EIRP limit</a:t>
            </a:r>
          </a:p>
          <a:p>
            <a:pPr lvl="2"/>
            <a:r>
              <a:rPr lang="en-US" dirty="0" smtClean="0"/>
              <a:t>Enable use on aircraft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06AD267-EA73-F249-B603-690111D8779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220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Teleconferences, etc.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No more Regulatory SC teleconferences</a:t>
            </a:r>
          </a:p>
          <a:p>
            <a:r>
              <a:rPr lang="en-US" altLang="en-US" dirty="0" smtClean="0"/>
              <a:t>We will continue with SC meetings for two more meetings, until the transition to 802.18 is shown to be effective</a:t>
            </a:r>
          </a:p>
          <a:p>
            <a:r>
              <a:rPr lang="en-US" altLang="en-US" dirty="0" smtClean="0"/>
              <a:t>I will continue to act as Chair until the end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Hewlett Packard Enterprise</a:t>
            </a:r>
            <a:endParaRPr lang="en-US"/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en-US"/>
              <a:t>Slide </a:t>
            </a:r>
            <a:fld id="{6DFFBC0B-F275-402C-82A4-FC56A255610B}" type="slidenum">
              <a:rPr lang="en-US" altLang="en-US"/>
              <a:pPr/>
              <a:t>6</a:t>
            </a:fld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32411</TotalTime>
  <Words>341</Words>
  <Application>Microsoft Office PowerPoint</Application>
  <PresentationFormat>On-screen Show (4:3)</PresentationFormat>
  <Paragraphs>78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MS PGothic</vt:lpstr>
      <vt:lpstr>Arial</vt:lpstr>
      <vt:lpstr>Calibri</vt:lpstr>
      <vt:lpstr>Times New Roman</vt:lpstr>
      <vt:lpstr>802-11-Submission</vt:lpstr>
      <vt:lpstr>Custom Design</vt:lpstr>
      <vt:lpstr>Document</vt:lpstr>
      <vt:lpstr>IEEE 802.11/15 Regulatory SC San Diego Closing Report</vt:lpstr>
      <vt:lpstr>Abstract</vt:lpstr>
      <vt:lpstr>Agenda</vt:lpstr>
      <vt:lpstr>Regulatory Updates</vt:lpstr>
      <vt:lpstr>Input for 802.18</vt:lpstr>
      <vt:lpstr>Teleconferences, etc.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Kennedy, Rich</cp:lastModifiedBy>
  <cp:revision>1268</cp:revision>
  <cp:lastPrinted>1998-02-10T13:28:06Z</cp:lastPrinted>
  <dcterms:created xsi:type="dcterms:W3CDTF">2009-04-21T18:18:19Z</dcterms:created>
  <dcterms:modified xsi:type="dcterms:W3CDTF">2016-07-29T02:36:45Z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-697903916</vt:i4>
  </property>
  <property fmtid="{D5CDD505-2E9C-101B-9397-08002B2CF9AE}" pid="3" name="_NewReviewCycle">
    <vt:lpwstr/>
  </property>
  <property fmtid="{D5CDD505-2E9C-101B-9397-08002B2CF9AE}" pid="4" name="_EmailSubject">
    <vt:lpwstr>Docs</vt:lpwstr>
  </property>
  <property fmtid="{D5CDD505-2E9C-101B-9397-08002B2CF9AE}" pid="5" name="_AuthorEmail">
    <vt:lpwstr>rich.kennedy@mediatek.com</vt:lpwstr>
  </property>
  <property fmtid="{D5CDD505-2E9C-101B-9397-08002B2CF9AE}" pid="6" name="_AuthorEmailDisplayName">
    <vt:lpwstr>Rich Kennedy</vt:lpwstr>
  </property>
</Properties>
</file>