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7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64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802.11-16/0848r0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Waikoloa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2016-07-29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801843"/>
              </p:ext>
            </p:extLst>
          </p:nvPr>
        </p:nvGraphicFramePr>
        <p:xfrm>
          <a:off x="495300" y="3136900"/>
          <a:ext cx="77978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5" name="Document" r:id="rId5" imgW="8367708" imgH="2751467" progId="Word.Document.8">
                  <p:embed/>
                </p:oleObj>
              </mc:Choice>
              <mc:Fallback>
                <p:oleObj name="Document" r:id="rId5" imgW="8367708" imgH="2751467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797800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July 2016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San Diego.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Administrative items </a:t>
            </a:r>
          </a:p>
          <a:p>
            <a:pPr eaLnBrk="1" hangingPunct="1"/>
            <a:r>
              <a:rPr lang="en-US" altLang="en-US" sz="2000" dirty="0"/>
              <a:t>Introduction</a:t>
            </a:r>
          </a:p>
          <a:p>
            <a:pPr eaLnBrk="1" hangingPunct="1"/>
            <a:r>
              <a:rPr lang="en-US" altLang="en-US" sz="2000" dirty="0"/>
              <a:t>Approve Waikoloa minutes</a:t>
            </a:r>
          </a:p>
          <a:p>
            <a:pPr eaLnBrk="1" hangingPunct="1"/>
            <a:r>
              <a:rPr lang="en-US" altLang="en-US" sz="2000" dirty="0"/>
              <a:t>Discussion items</a:t>
            </a:r>
          </a:p>
          <a:p>
            <a:pPr lvl="1"/>
            <a:r>
              <a:rPr lang="en-US" altLang="en-US" sz="1800" dirty="0"/>
              <a:t>Regulatory work in progress</a:t>
            </a:r>
          </a:p>
          <a:p>
            <a:pPr lvl="1"/>
            <a:r>
              <a:rPr lang="en-US" altLang="en-US" sz="1800" dirty="0"/>
              <a:t>Status of completed work</a:t>
            </a:r>
          </a:p>
          <a:p>
            <a:pPr eaLnBrk="1" hangingPunct="1"/>
            <a:r>
              <a:rPr lang="en-US" altLang="en-US" sz="2000" dirty="0"/>
              <a:t>Actions required</a:t>
            </a:r>
          </a:p>
          <a:p>
            <a:pPr lvl="1" eaLnBrk="1" hangingPunct="1"/>
            <a:r>
              <a:rPr lang="en-US" altLang="en-US" sz="1800" dirty="0"/>
              <a:t>FCC 16-89 </a:t>
            </a:r>
            <a:r>
              <a:rPr lang="en-US" altLang="en-US" sz="1800" dirty="0" err="1"/>
              <a:t>mmWave</a:t>
            </a:r>
            <a:r>
              <a:rPr lang="en-US" altLang="en-US" sz="1800" dirty="0"/>
              <a:t> FNPRM</a:t>
            </a:r>
          </a:p>
          <a:p>
            <a:pPr lvl="1" eaLnBrk="1" hangingPunct="1"/>
            <a:r>
              <a:rPr lang="en-US" altLang="en-US" sz="1800" dirty="0"/>
              <a:t>India Public Wi-Fi consultation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AOB and </a:t>
            </a:r>
            <a:r>
              <a:rPr lang="en-US" altLang="en-US" sz="2000" dirty="0" smtClean="0"/>
              <a:t>Adjourn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r>
              <a:rPr lang="en-US" altLang="en-US" dirty="0"/>
              <a:t>Ofcom 5 GHz </a:t>
            </a:r>
            <a:r>
              <a:rPr lang="en-US" altLang="en-US" dirty="0" smtClean="0"/>
              <a:t>Consultation</a:t>
            </a:r>
          </a:p>
          <a:p>
            <a:pPr lvl="1"/>
            <a:r>
              <a:rPr lang="en-US" altLang="en-US" dirty="0" smtClean="0"/>
              <a:t>Submitted Thursday, July 21</a:t>
            </a:r>
            <a:r>
              <a:rPr lang="en-US" altLang="en-US" baseline="30000" dirty="0" smtClean="0"/>
              <a:t>st</a:t>
            </a:r>
            <a:endParaRPr lang="en-US" altLang="en-US" dirty="0"/>
          </a:p>
          <a:p>
            <a:r>
              <a:rPr lang="en-US" altLang="en-US" dirty="0"/>
              <a:t>FCC 5.9 GHz band Public </a:t>
            </a:r>
            <a:r>
              <a:rPr lang="en-US" altLang="en-US" dirty="0" smtClean="0"/>
              <a:t>Notice</a:t>
            </a:r>
          </a:p>
          <a:p>
            <a:pPr lvl="1"/>
            <a:r>
              <a:rPr lang="en-US" altLang="en-US" dirty="0" smtClean="0"/>
              <a:t>FCC getting started testing DSRC interference mitigation</a:t>
            </a:r>
            <a:endParaRPr lang="en-US" altLang="en-US" dirty="0"/>
          </a:p>
          <a:p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R&amp;O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FCC opened 64-71 GHz to add to 57-64 GHz</a:t>
            </a:r>
            <a:endParaRPr lang="en-US" altLang="en-US" dirty="0"/>
          </a:p>
          <a:p>
            <a:r>
              <a:rPr lang="en-US" altLang="en-US" dirty="0"/>
              <a:t>ETSI BRAN and ERM TG11 </a:t>
            </a:r>
            <a:r>
              <a:rPr lang="en-US" altLang="en-US" dirty="0" smtClean="0"/>
              <a:t>updates</a:t>
            </a:r>
          </a:p>
          <a:p>
            <a:pPr lvl="1"/>
            <a:r>
              <a:rPr lang="en-US" altLang="en-US" dirty="0" smtClean="0"/>
              <a:t>EN 300 328 in final approval stage</a:t>
            </a:r>
          </a:p>
          <a:p>
            <a:pPr lvl="1"/>
            <a:r>
              <a:rPr lang="en-US" altLang="en-US" dirty="0" smtClean="0"/>
              <a:t>EN 301 893 hoping for September completion</a:t>
            </a:r>
          </a:p>
          <a:p>
            <a:pPr lvl="1"/>
            <a:r>
              <a:rPr lang="en-US" altLang="en-US" dirty="0" smtClean="0"/>
              <a:t>EN 301 598 to be completed in time for June deadline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Hewlett Packard Enterprise</a:t>
            </a:r>
            <a:endParaRPr lang="en-US" dirty="0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for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to ITU-R to consider WAS/RLANs in </a:t>
            </a:r>
            <a:r>
              <a:rPr lang="en-US" dirty="0" smtClean="0"/>
              <a:t>57-76 GHz</a:t>
            </a:r>
            <a:endParaRPr lang="en-US" dirty="0" smtClean="0"/>
          </a:p>
          <a:p>
            <a:r>
              <a:rPr lang="en-US" dirty="0" smtClean="0"/>
              <a:t>FCC 16-89 </a:t>
            </a:r>
            <a:r>
              <a:rPr lang="en-US" dirty="0" err="1" smtClean="0"/>
              <a:t>mmWave</a:t>
            </a:r>
            <a:r>
              <a:rPr lang="en-US" dirty="0" smtClean="0"/>
              <a:t> FNPRM</a:t>
            </a:r>
          </a:p>
          <a:p>
            <a:pPr lvl="1"/>
            <a:r>
              <a:rPr lang="en-US" dirty="0" smtClean="0"/>
              <a:t>Due September 30, 2016</a:t>
            </a:r>
          </a:p>
          <a:p>
            <a:pPr lvl="1"/>
            <a:r>
              <a:rPr lang="en-US" dirty="0" smtClean="0"/>
              <a:t>Ask for </a:t>
            </a:r>
          </a:p>
          <a:p>
            <a:pPr lvl="2"/>
            <a:r>
              <a:rPr lang="en-US" dirty="0" smtClean="0"/>
              <a:t>71-76 GHz and 81-86 GHz</a:t>
            </a:r>
          </a:p>
          <a:p>
            <a:pPr lvl="2"/>
            <a:r>
              <a:rPr lang="en-US" dirty="0" smtClean="0"/>
              <a:t>No conducted power limit (only EIRP)</a:t>
            </a:r>
          </a:p>
          <a:p>
            <a:pPr lvl="2"/>
            <a:r>
              <a:rPr lang="en-US" dirty="0" smtClean="0"/>
              <a:t>Higher EIRP limit</a:t>
            </a:r>
          </a:p>
          <a:p>
            <a:pPr lvl="2"/>
            <a:r>
              <a:rPr lang="en-US" dirty="0" smtClean="0"/>
              <a:t>Enable use on aircraft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2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Teleconferences, etc.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No more Regulatory SC teleconferences</a:t>
            </a:r>
          </a:p>
          <a:p>
            <a:r>
              <a:rPr lang="en-US" altLang="en-US" dirty="0" smtClean="0"/>
              <a:t>We will continue with SC meetings for two more meetings, until the transition to 802.18 is shown to be effective</a:t>
            </a:r>
          </a:p>
          <a:p>
            <a:r>
              <a:rPr lang="en-US" altLang="en-US" dirty="0" smtClean="0"/>
              <a:t>I will continue to act as Chair until the end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31927</TotalTime>
  <Words>341</Words>
  <Application>Microsoft Office PowerPoint</Application>
  <PresentationFormat>On-screen Show (4:3)</PresentationFormat>
  <Paragraphs>78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802.11/15 Regulatory SC Waikoloa Closing Report</vt:lpstr>
      <vt:lpstr>Abstract</vt:lpstr>
      <vt:lpstr>Agenda</vt:lpstr>
      <vt:lpstr>Regulatory Updates</vt:lpstr>
      <vt:lpstr>Input for 802.18</vt:lpstr>
      <vt:lpstr>Teleconferences, etc.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1266</cp:revision>
  <cp:lastPrinted>1998-02-10T13:28:06Z</cp:lastPrinted>
  <dcterms:created xsi:type="dcterms:W3CDTF">2009-04-21T18:18:19Z</dcterms:created>
  <dcterms:modified xsi:type="dcterms:W3CDTF">2016-07-28T18:32:14Z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