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6" r:id="rId3"/>
    <p:sldId id="267" r:id="rId4"/>
    <p:sldId id="268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73" d="100"/>
          <a:sy n="173" d="100"/>
        </p:scale>
        <p:origin x="-161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802.11-16/838r0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Guido R. Hiertz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802.11-16/838r0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Guido R. Hiertz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802.11-16/838r0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Guido R. Hiertz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Guido R. Hiertz,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802.11-16/838r0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Resolution to CID 8291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39198"/>
              </p:ext>
            </p:extLst>
          </p:nvPr>
        </p:nvGraphicFramePr>
        <p:xfrm>
          <a:off x="517525" y="2278063"/>
          <a:ext cx="8069263" cy="269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Document" r:id="rId4" imgW="8248187" imgH="2756560" progId="Word.Document.8">
                  <p:embed/>
                </p:oleObj>
              </mc:Choice>
              <mc:Fallback>
                <p:oleObj name="Document" r:id="rId4" imgW="8248187" imgH="275656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78063"/>
                        <a:ext cx="8069263" cy="2697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The commenter criticizes that the current text in 9.6.17.3 misses a reference to a section that indicates when to include 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PREQ,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PREP,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PERR, 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RANN</a:t>
            </a:r>
          </a:p>
          <a:p>
            <a:pPr marL="0" lvl="1" indent="0">
              <a:spcBef>
                <a:spcPts val="600"/>
              </a:spcBef>
            </a:pPr>
            <a:r>
              <a:rPr lang="en-US" sz="2400" b="1" dirty="0">
                <a:cs typeface="+mn-cs"/>
              </a:rPr>
              <a:t>element into a HWMP Mesh Path Selection frame. This presentation provides a resolution to the comment.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074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Adopt revised resolution: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Instruct the editor to modify the </a:t>
            </a:r>
            <a:r>
              <a:rPr lang="en-US" dirty="0" smtClean="0"/>
              <a:t>sentence on lines 55—57 in </a:t>
            </a:r>
            <a:r>
              <a:rPr lang="en-US" dirty="0"/>
              <a:t>Clause </a:t>
            </a:r>
            <a:r>
              <a:rPr lang="en-US" dirty="0" smtClean="0"/>
              <a:t>9.6.17.3 </a:t>
            </a:r>
            <a:r>
              <a:rPr lang="en-US" dirty="0"/>
              <a:t>on page </a:t>
            </a:r>
            <a:r>
              <a:rPr lang="en-US" dirty="0" smtClean="0"/>
              <a:t>1217 of </a:t>
            </a:r>
            <a:r>
              <a:rPr lang="en-US" dirty="0" err="1"/>
              <a:t>REVmc</a:t>
            </a:r>
            <a:r>
              <a:rPr lang="en-US" dirty="0"/>
              <a:t>/D6.0 as follows</a:t>
            </a:r>
            <a:r>
              <a:rPr lang="en-US" dirty="0" smtClean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u="sng" dirty="0" smtClean="0">
                <a:solidFill>
                  <a:srgbClr val="FF0000"/>
                </a:solidFill>
              </a:rPr>
              <a:t>The </a:t>
            </a:r>
            <a:r>
              <a:rPr lang="en-US" dirty="0" smtClean="0"/>
              <a:t>HWMP </a:t>
            </a:r>
            <a:r>
              <a:rPr lang="en-US" dirty="0"/>
              <a:t>Mesh Path Selection frame contains one or more of the elements indicated in Table 9-372 (HWMP Mesh Path Selection frame Action field format</a:t>
            </a:r>
            <a:r>
              <a:rPr lang="en-US" dirty="0" smtClean="0"/>
              <a:t>). </a:t>
            </a:r>
            <a:r>
              <a:rPr lang="en-US" u="sng" dirty="0" smtClean="0">
                <a:solidFill>
                  <a:srgbClr val="FF0000"/>
                </a:solidFill>
              </a:rPr>
              <a:t>Usage </a:t>
            </a:r>
            <a:r>
              <a:rPr lang="en-US" u="sng" dirty="0">
                <a:solidFill>
                  <a:srgbClr val="FF0000"/>
                </a:solidFill>
              </a:rPr>
              <a:t>of the HWMP Mesh Path </a:t>
            </a:r>
            <a:r>
              <a:rPr lang="en-US" u="sng" dirty="0" smtClean="0">
                <a:solidFill>
                  <a:srgbClr val="FF0000"/>
                </a:solidFill>
              </a:rPr>
              <a:t>Selection frame </a:t>
            </a:r>
            <a:r>
              <a:rPr lang="en-US" u="sng" dirty="0">
                <a:solidFill>
                  <a:srgbClr val="FF0000"/>
                </a:solidFill>
              </a:rPr>
              <a:t>is described in 14.10.7 (</a:t>
            </a:r>
            <a:r>
              <a:rPr lang="en-US" u="sng" dirty="0" smtClean="0">
                <a:solidFill>
                  <a:srgbClr val="FF0000"/>
                </a:solidFill>
              </a:rPr>
              <a:t>Addressing </a:t>
            </a:r>
            <a:r>
              <a:rPr lang="en-US" u="sng" dirty="0">
                <a:solidFill>
                  <a:srgbClr val="FF0000"/>
                </a:solidFill>
              </a:rPr>
              <a:t>of HWMP Mesh Path Selection </a:t>
            </a:r>
            <a:r>
              <a:rPr lang="en-US" u="sng" dirty="0" smtClean="0">
                <a:solidFill>
                  <a:srgbClr val="FF0000"/>
                </a:solidFill>
              </a:rPr>
              <a:t>frame).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  <a:endParaRPr lang="en-US" u="sng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Instruct the editor to modify the </a:t>
            </a:r>
            <a:r>
              <a:rPr lang="en-US" dirty="0" smtClean="0"/>
              <a:t>sentence </a:t>
            </a:r>
            <a:r>
              <a:rPr lang="en-US" dirty="0"/>
              <a:t>on lines 63—64 </a:t>
            </a:r>
            <a:r>
              <a:rPr lang="en-US" dirty="0" smtClean="0"/>
              <a:t>in </a:t>
            </a:r>
            <a:r>
              <a:rPr lang="en-US" dirty="0"/>
              <a:t>Clause 9.6.17.3 on page 1217 of </a:t>
            </a:r>
            <a:r>
              <a:rPr lang="en-US" dirty="0" err="1"/>
              <a:t>REVmc</a:t>
            </a:r>
            <a:r>
              <a:rPr lang="en-US" dirty="0"/>
              <a:t>/D6.0 as follows: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“The PREQ element is set as described in 9.4.2.113 (PREQ element). </a:t>
            </a:r>
            <a:r>
              <a:rPr lang="en-US" u="sng" dirty="0">
                <a:solidFill>
                  <a:srgbClr val="FF0000"/>
                </a:solidFill>
              </a:rPr>
              <a:t>It is present in a HWMP Mesh Path Selection frame as described in 14.10.9 (Path request (PREQ) mechanism</a:t>
            </a:r>
            <a:r>
              <a:rPr lang="en-US" u="sng" dirty="0" smtClean="0">
                <a:solidFill>
                  <a:srgbClr val="FF0000"/>
                </a:solidFill>
              </a:rPr>
              <a:t>).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874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Instruct </a:t>
            </a:r>
            <a:r>
              <a:rPr lang="en-US" dirty="0"/>
              <a:t>the editor to modify the </a:t>
            </a:r>
            <a:r>
              <a:rPr lang="en-US" dirty="0" smtClean="0"/>
              <a:t>sentence </a:t>
            </a:r>
            <a:r>
              <a:rPr lang="en-US" dirty="0"/>
              <a:t>on lines </a:t>
            </a:r>
            <a:r>
              <a:rPr lang="en-US" dirty="0" smtClean="0"/>
              <a:t>17—18 in </a:t>
            </a:r>
            <a:r>
              <a:rPr lang="en-US" dirty="0"/>
              <a:t>Clause 9.6.17.3 on page </a:t>
            </a:r>
            <a:r>
              <a:rPr lang="en-US" dirty="0" smtClean="0"/>
              <a:t>1218 </a:t>
            </a:r>
            <a:r>
              <a:rPr lang="en-US" dirty="0"/>
              <a:t>of </a:t>
            </a:r>
            <a:r>
              <a:rPr lang="en-US" dirty="0" err="1"/>
              <a:t>REVmc</a:t>
            </a:r>
            <a:r>
              <a:rPr lang="en-US" dirty="0"/>
              <a:t>/D6.0 as follows</a:t>
            </a:r>
            <a:r>
              <a:rPr lang="en-US" dirty="0" smtClean="0"/>
              <a:t>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“The PREP element is set as described in 9.4.2.114 (PREP element</a:t>
            </a:r>
            <a:r>
              <a:rPr lang="en-US" dirty="0" smtClean="0"/>
              <a:t>). </a:t>
            </a:r>
            <a:r>
              <a:rPr lang="en-US" u="sng" dirty="0" smtClean="0">
                <a:solidFill>
                  <a:srgbClr val="FF0000"/>
                </a:solidFill>
              </a:rPr>
              <a:t>It is present in a </a:t>
            </a:r>
            <a:r>
              <a:rPr lang="en-US" u="sng" dirty="0">
                <a:solidFill>
                  <a:srgbClr val="FF0000"/>
                </a:solidFill>
              </a:rPr>
              <a:t>HWMP Mesh Path Selection frame as described in 14.10.10 (</a:t>
            </a:r>
            <a:r>
              <a:rPr lang="en-US" u="sng" dirty="0" smtClean="0">
                <a:solidFill>
                  <a:srgbClr val="FF0000"/>
                </a:solidFill>
              </a:rPr>
              <a:t>Path </a:t>
            </a:r>
            <a:r>
              <a:rPr lang="en-US" u="sng" dirty="0">
                <a:solidFill>
                  <a:srgbClr val="FF0000"/>
                </a:solidFill>
              </a:rPr>
              <a:t>reply (PREP) </a:t>
            </a:r>
            <a:r>
              <a:rPr lang="en-US" u="sng" dirty="0" smtClean="0">
                <a:solidFill>
                  <a:srgbClr val="FF0000"/>
                </a:solidFill>
              </a:rPr>
              <a:t>mechanism).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Instruct the editor to modify the </a:t>
            </a:r>
            <a:r>
              <a:rPr lang="en-US" dirty="0" smtClean="0"/>
              <a:t>sentence </a:t>
            </a:r>
            <a:r>
              <a:rPr lang="en-US" dirty="0"/>
              <a:t>on lines </a:t>
            </a:r>
            <a:r>
              <a:rPr lang="en-US" dirty="0" smtClean="0"/>
              <a:t>20—21 in </a:t>
            </a:r>
            <a:r>
              <a:rPr lang="en-US" dirty="0"/>
              <a:t>Clause 9.6.17.3 on page 1218 of </a:t>
            </a:r>
            <a:r>
              <a:rPr lang="en-US" dirty="0" err="1"/>
              <a:t>REVmc</a:t>
            </a:r>
            <a:r>
              <a:rPr lang="en-US" dirty="0"/>
              <a:t>/D6.0 as follows: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PERR element is set as described in 9.4.2.115 (PERR element). </a:t>
            </a:r>
            <a:r>
              <a:rPr lang="en-US" u="sng" dirty="0">
                <a:solidFill>
                  <a:srgbClr val="FF0000"/>
                </a:solidFill>
              </a:rPr>
              <a:t>It is present in a HWMP Mesh Path Selection frame as described in </a:t>
            </a:r>
            <a:r>
              <a:rPr lang="en-US" u="sng" dirty="0" smtClean="0">
                <a:solidFill>
                  <a:srgbClr val="FF0000"/>
                </a:solidFill>
              </a:rPr>
              <a:t>14.10.11 </a:t>
            </a:r>
            <a:r>
              <a:rPr lang="en-US" u="sng" dirty="0">
                <a:solidFill>
                  <a:srgbClr val="FF0000"/>
                </a:solidFill>
              </a:rPr>
              <a:t>(Path </a:t>
            </a:r>
            <a:r>
              <a:rPr lang="en-US" u="sng" dirty="0" smtClean="0">
                <a:solidFill>
                  <a:srgbClr val="FF0000"/>
                </a:solidFill>
              </a:rPr>
              <a:t>error </a:t>
            </a:r>
            <a:r>
              <a:rPr lang="en-US" u="sng" dirty="0">
                <a:solidFill>
                  <a:srgbClr val="FF0000"/>
                </a:solidFill>
              </a:rPr>
              <a:t>(</a:t>
            </a:r>
            <a:r>
              <a:rPr lang="en-US" u="sng" dirty="0" smtClean="0">
                <a:solidFill>
                  <a:srgbClr val="FF0000"/>
                </a:solidFill>
              </a:rPr>
              <a:t>PERR) </a:t>
            </a:r>
            <a:r>
              <a:rPr lang="en-US" u="sng" dirty="0">
                <a:solidFill>
                  <a:srgbClr val="FF0000"/>
                </a:solidFill>
              </a:rPr>
              <a:t>mechanism</a:t>
            </a:r>
            <a:r>
              <a:rPr lang="en-US" u="sng" dirty="0" smtClean="0">
                <a:solidFill>
                  <a:srgbClr val="FF0000"/>
                </a:solidFill>
              </a:rPr>
              <a:t>).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Instruct the editor to modify the sentence on lines 22—23 in Clause 9.6.17.3 on page 1218 of </a:t>
            </a:r>
            <a:r>
              <a:rPr lang="en-US" dirty="0" err="1" smtClean="0"/>
              <a:t>REVmc</a:t>
            </a:r>
            <a:r>
              <a:rPr lang="en-US" dirty="0" smtClean="0"/>
              <a:t>/D6.0 as follows: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 RANN </a:t>
            </a:r>
            <a:r>
              <a:rPr lang="en-US" dirty="0"/>
              <a:t>element is set as described in 9.4.2.115 (PERR element). </a:t>
            </a:r>
            <a:r>
              <a:rPr lang="en-US" u="sng" dirty="0">
                <a:solidFill>
                  <a:srgbClr val="FF0000"/>
                </a:solidFill>
              </a:rPr>
              <a:t>It is present in a HWMP Mesh Path Selection frame as described in </a:t>
            </a:r>
            <a:r>
              <a:rPr lang="en-US" u="sng" dirty="0" smtClean="0">
                <a:solidFill>
                  <a:srgbClr val="FF0000"/>
                </a:solidFill>
              </a:rPr>
              <a:t>14.10.12 (Root announcement (RANN) </a:t>
            </a:r>
            <a:r>
              <a:rPr lang="en-US" u="sng" dirty="0">
                <a:solidFill>
                  <a:srgbClr val="FF0000"/>
                </a:solidFill>
              </a:rPr>
              <a:t>mechanism</a:t>
            </a:r>
            <a:r>
              <a:rPr lang="en-US" u="sng" dirty="0" smtClean="0">
                <a:solidFill>
                  <a:srgbClr val="FF0000"/>
                </a:solidFill>
              </a:rPr>
              <a:t>).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Guido R. Hiertz,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29282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50</TotalTime>
  <Words>415</Words>
  <Application>Microsoft Office PowerPoint</Application>
  <PresentationFormat>On-screen Show (4:3)</PresentationFormat>
  <Paragraphs>39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Microsoft Word 97 - 2003 Document</vt:lpstr>
      <vt:lpstr>Resolution to CID 8291</vt:lpstr>
      <vt:lpstr>Abstract</vt:lpstr>
      <vt:lpstr>Recommendation</vt:lpstr>
      <vt:lpstr>Recommendation (continued)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Resolution to CID 8291</dc:title>
  <dc:creator>Guido R. Hiertz</dc:creator>
  <cp:lastModifiedBy>Guido R. Hiertz</cp:lastModifiedBy>
  <cp:revision>9</cp:revision>
  <cp:lastPrinted>1601-01-01T00:00:00Z</cp:lastPrinted>
  <dcterms:created xsi:type="dcterms:W3CDTF">2016-07-14T14:48:35Z</dcterms:created>
  <dcterms:modified xsi:type="dcterms:W3CDTF">2016-07-15T08:59:34Z</dcterms:modified>
</cp:coreProperties>
</file>