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65" r:id="rId4"/>
    <p:sldId id="268" r:id="rId5"/>
    <p:sldId id="266" r:id="rId6"/>
    <p:sldId id="267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-79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802.11-16/830r0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802.11-16/830r0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802.11-16/830r0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802.11-16/830r0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802.11-16/830r0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802.11-16/830r0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11s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o11s/open80211s/blob/master/net/mac80211/mesh_ps.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Resolution </a:t>
            </a:r>
            <a:r>
              <a:rPr lang="en-GB" dirty="0" smtClean="0"/>
              <a:t>for CID8284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r>
              <a:rPr lang="en-GB" sz="2000" b="0" dirty="0" smtClean="0"/>
              <a:t> 2016-07-12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406399"/>
              </p:ext>
            </p:extLst>
          </p:nvPr>
        </p:nvGraphicFramePr>
        <p:xfrm>
          <a:off x="519113" y="2279650"/>
          <a:ext cx="8024812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48187" imgH="2756560" progId="Word.Document.8">
                  <p:embed/>
                </p:oleObj>
              </mc:Choice>
              <mc:Fallback>
                <p:oleObj name="Document" r:id="rId4" imgW="8248187" imgH="27565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024812" cy="2674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CID 8284 raises the question of how Association IDs known from infrastructure BSSs are used in Mesh WLAN. Defined as 16 b value the effective range of AIDs is limited to [1 … 2007]. This limitation stems from the (Partial) Virtual Bitmap table in TIM beacon frames.</a:t>
            </a:r>
          </a:p>
          <a:p>
            <a:r>
              <a:rPr lang="en-US" dirty="0" smtClean="0"/>
              <a:t>The present document addresses the comment and answers the question if </a:t>
            </a:r>
            <a:r>
              <a:rPr lang="en-US" dirty="0" err="1" smtClean="0"/>
              <a:t>REVmc</a:t>
            </a:r>
            <a:r>
              <a:rPr lang="en-US" dirty="0" smtClean="0"/>
              <a:t>/D6.0 needs to be modified.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8284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4872222"/>
              </p:ext>
            </p:extLst>
          </p:nvPr>
        </p:nvGraphicFramePr>
        <p:xfrm>
          <a:off x="875506" y="2803366"/>
          <a:ext cx="3456000" cy="2468880"/>
        </p:xfrm>
        <a:graphic>
          <a:graphicData uri="http://schemas.openxmlformats.org/drawingml/2006/table">
            <a:tbl>
              <a:tblPr/>
              <a:tblGrid>
                <a:gridCol w="1728000"/>
                <a:gridCol w="1728000"/>
              </a:tblGrid>
              <a:tr h="48577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Comment</a:t>
                      </a:r>
                    </a:p>
                  </a:txBody>
                  <a:tcPr marL="137160" marR="137160" marT="137160" marB="13716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Proposed Change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What is the allowed range for mesh's AIDs?  They are currently just described as being held in a 16-bit field	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37160" marR="137160" marT="137160" marB="13716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If they can be &gt;2007, then need to change the wording that says that AIDs are in the range 1-2007 (for non-DMG)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 802.11, the Association ID (AID) serves as shorthand to identify a STA in a 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Commenter asks for clarification regarding the permissible numeric range of AIDs in a Mesh BSS (MBSS)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0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transmissions in an MBSS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Clause 14.14.4 </a:t>
            </a:r>
            <a:r>
              <a:rPr lang="en-US" dirty="0" smtClean="0"/>
              <a:t>(TIM </a:t>
            </a:r>
            <a:r>
              <a:rPr lang="en-US" dirty="0"/>
              <a:t>transmissions in an </a:t>
            </a:r>
            <a:r>
              <a:rPr lang="en-US" dirty="0" smtClean="0"/>
              <a:t>MBSS</a:t>
            </a:r>
            <a:r>
              <a:rPr lang="en-US" dirty="0"/>
              <a:t>) in </a:t>
            </a:r>
            <a:r>
              <a:rPr lang="en-US" dirty="0" smtClean="0"/>
              <a:t>802.11-REVmc/D6.0 explains </a:t>
            </a:r>
            <a:r>
              <a:rPr lang="en-US" dirty="0"/>
              <a:t>the use of AIDs in the </a:t>
            </a:r>
            <a:r>
              <a:rPr lang="en-US" dirty="0" smtClean="0"/>
              <a:t>virtual bitmap of TIM beacon frames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Clause 14.14.4 refers to Clause </a:t>
            </a:r>
            <a:r>
              <a:rPr lang="en-US" dirty="0"/>
              <a:t>9.4.2.6 </a:t>
            </a:r>
            <a:br>
              <a:rPr lang="en-US" dirty="0"/>
            </a:br>
            <a:r>
              <a:rPr lang="en-US" dirty="0" smtClean="0"/>
              <a:t>regarding the encoding of AIDs in TIM beacon frames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Consequently, AID usage in mesh inherits constrains imposed on AIDs by virtual bitmap size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41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AID use in o11s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7774632" cy="310398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open80211s (o11s) [1] project implements 802.11’s mesh functionality in the Linux kernel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below excerpt of the code [2] indicates that an important mesh STA/BSS implementation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683568" y="5085184"/>
            <a:ext cx="7773045" cy="1009229"/>
          </a:xfrm>
        </p:spPr>
        <p:txBody>
          <a:bodyPr/>
          <a:lstStyle/>
          <a:p>
            <a:pPr marL="0" lvl="0" indent="0" defTabSz="914400" fontAlgn="t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500" b="0" kern="1200" dirty="0">
                <a:solidFill>
                  <a:srgbClr val="969896"/>
                </a:solidFill>
                <a:latin typeface="Consolas"/>
              </a:rPr>
              <a:t>/* TIM map only for LLID &lt;= IEEE80211_MAX_AID */</a:t>
            </a:r>
            <a:endParaRPr lang="en-US" sz="1500" b="0" kern="1200" dirty="0">
              <a:solidFill>
                <a:srgbClr val="333333"/>
              </a:solidFill>
              <a:latin typeface="Consolas"/>
            </a:endParaRPr>
          </a:p>
          <a:p>
            <a:pPr marL="0" lvl="0" indent="0" defTabSz="914400" fontAlgn="t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500" b="0" kern="1200" dirty="0">
                <a:solidFill>
                  <a:srgbClr val="A71D5D"/>
                </a:solidFill>
                <a:latin typeface="Consolas"/>
              </a:rPr>
              <a:t>if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 (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sta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-&gt;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plink_state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 == NL80211_PLINK_ESTAB)</a:t>
            </a:r>
          </a:p>
          <a:p>
            <a:pPr marL="400050" lvl="1" indent="0" defTabSz="914400" fontAlgn="t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    </a:t>
            </a:r>
            <a:r>
              <a:rPr lang="en-US" sz="1500" b="0" kern="1200" dirty="0" err="1" smtClean="0">
                <a:solidFill>
                  <a:srgbClr val="333333"/>
                </a:solidFill>
                <a:latin typeface="Consolas"/>
              </a:rPr>
              <a:t>has_buffered</a:t>
            </a: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 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= </a:t>
            </a:r>
            <a:r>
              <a:rPr lang="en-US" sz="1500" b="0" kern="1200" dirty="0">
                <a:solidFill>
                  <a:srgbClr val="0086B3"/>
                </a:solidFill>
                <a:latin typeface="Consolas"/>
              </a:rPr>
              <a:t>ieee80211_check_tim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(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elems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-&gt;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tim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, 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elems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-&gt;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tim_len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,</a:t>
            </a:r>
          </a:p>
          <a:p>
            <a:pPr marL="400050" lvl="1" indent="0" defTabSz="914400" fontAlgn="t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500" b="0" kern="1200" dirty="0" smtClean="0">
                <a:solidFill>
                  <a:srgbClr val="0086B3"/>
                </a:solidFill>
                <a:latin typeface="Consolas"/>
              </a:rPr>
              <a:t>	              le16_to_cpu</a:t>
            </a: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(</a:t>
            </a:r>
            <a:r>
              <a:rPr lang="en-US" sz="1500" b="0" kern="1200" dirty="0" err="1" smtClean="0">
                <a:solidFill>
                  <a:srgbClr val="333333"/>
                </a:solidFill>
                <a:latin typeface="Consolas"/>
              </a:rPr>
              <a:t>sta</a:t>
            </a: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-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&gt;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llid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) % IEEE80211_MAX_AID</a:t>
            </a: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);</a:t>
            </a:r>
            <a:endParaRPr lang="en-US" sz="1500" b="0" kern="1200" dirty="0">
              <a:solidFill>
                <a:srgbClr val="333333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3723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Adopt revised resolution: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Instruct the editor to modify the last paragraph (lines 35—41) in Clause 14.3.1 on page 2122 of </a:t>
            </a:r>
            <a:r>
              <a:rPr lang="en-US" dirty="0" err="1" smtClean="0"/>
              <a:t>REVmc</a:t>
            </a:r>
            <a:r>
              <a:rPr lang="en-US" dirty="0" smtClean="0"/>
              <a:t>/D6.0 as follows: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“A </a:t>
            </a:r>
            <a:r>
              <a:rPr lang="en-US" b="0" dirty="0"/>
              <a:t>mesh STA that receives and accepts a Mesh Peering </a:t>
            </a:r>
            <a:r>
              <a:rPr lang="en-US" b="0" dirty="0" smtClean="0"/>
              <a:t>Open frame </a:t>
            </a:r>
            <a:r>
              <a:rPr lang="en-US" b="0" dirty="0"/>
              <a:t>(see 14.3.6.2 (Mesh Peering Open </a:t>
            </a:r>
            <a:r>
              <a:rPr lang="en-US" b="0" dirty="0" smtClean="0"/>
              <a:t>frame processing</a:t>
            </a:r>
            <a:r>
              <a:rPr lang="en-US" b="0" dirty="0"/>
              <a:t>)) shall assign a unique AID among its neighbor peer mesh STAs to the transmitter of the </a:t>
            </a:r>
            <a:r>
              <a:rPr lang="en-US" b="0" dirty="0" smtClean="0"/>
              <a:t>frame. </a:t>
            </a:r>
            <a:r>
              <a:rPr lang="en-US" b="0" u="sng" dirty="0" smtClean="0">
                <a:solidFill>
                  <a:srgbClr val="FF0000"/>
                </a:solidFill>
              </a:rPr>
              <a:t>Since </a:t>
            </a:r>
            <a:r>
              <a:rPr lang="en-US" b="0" u="sng" dirty="0" err="1" smtClean="0">
                <a:solidFill>
                  <a:srgbClr val="FF0000"/>
                </a:solidFill>
              </a:rPr>
              <a:t>t</a:t>
            </a:r>
            <a:r>
              <a:rPr lang="en-US" b="0" strike="sngStrike" dirty="0" err="1" smtClean="0">
                <a:solidFill>
                  <a:srgbClr val="FF0000"/>
                </a:solidFill>
              </a:rPr>
              <a:t>T</a:t>
            </a:r>
            <a:r>
              <a:rPr lang="en-US" b="0" dirty="0" err="1" smtClean="0"/>
              <a:t>he</a:t>
            </a:r>
            <a:r>
              <a:rPr lang="en-US" b="0" dirty="0" smtClean="0"/>
              <a:t> </a:t>
            </a:r>
            <a:r>
              <a:rPr lang="en-US" b="0" dirty="0"/>
              <a:t>AID is used in the encoding of the TIM element in the Beacon frame (see 9.4.2.6 (TIM element</a:t>
            </a:r>
            <a:r>
              <a:rPr lang="en-US" b="0" dirty="0" smtClean="0"/>
              <a:t>)) </a:t>
            </a:r>
            <a:r>
              <a:rPr lang="en-US" u="sng" dirty="0" smtClean="0">
                <a:solidFill>
                  <a:srgbClr val="FF0000"/>
                </a:solidFill>
              </a:rPr>
              <a:t>setting the AID value is </a:t>
            </a:r>
            <a:r>
              <a:rPr lang="en-US" u="sng" dirty="0">
                <a:solidFill>
                  <a:srgbClr val="FF0000"/>
                </a:solidFill>
              </a:rPr>
              <a:t>constrained as described in </a:t>
            </a:r>
            <a:r>
              <a:rPr lang="en-US" u="sng" dirty="0" smtClean="0">
                <a:solidFill>
                  <a:srgbClr val="FF0000"/>
                </a:solidFill>
              </a:rPr>
              <a:t>9.4.1.8 (AID field)</a:t>
            </a:r>
            <a:r>
              <a:rPr lang="en-US" dirty="0" smtClean="0"/>
              <a:t>. </a:t>
            </a:r>
            <a:r>
              <a:rPr lang="en-US" b="0" dirty="0" smtClean="0"/>
              <a:t>AID 0 </a:t>
            </a:r>
            <a:r>
              <a:rPr lang="en-US" b="0" dirty="0"/>
              <a:t>(zero) is reserved to indicate the presence of buffered group addressed MSDUs and MMPDUs (see </a:t>
            </a:r>
            <a:r>
              <a:rPr lang="en-US" b="0" dirty="0" smtClean="0"/>
              <a:t>14.14.4 (TIM </a:t>
            </a:r>
            <a:r>
              <a:rPr lang="en-US" b="0" dirty="0"/>
              <a:t>transmissions in an MBSS</a:t>
            </a:r>
            <a:r>
              <a:rPr lang="en-US" b="0" dirty="0" smtClean="0"/>
              <a:t>)).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36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TerraNetAB</a:t>
            </a:r>
            <a:r>
              <a:rPr lang="en-US" dirty="0" smtClean="0"/>
              <a:t>, “open80211s,” accessed </a:t>
            </a:r>
            <a:r>
              <a:rPr lang="en-US" dirty="0"/>
              <a:t>2016-07-12. </a:t>
            </a:r>
            <a:r>
              <a:rPr lang="en-US" dirty="0" smtClean="0"/>
              <a:t>[Online]. </a:t>
            </a:r>
            <a:r>
              <a:rPr lang="en-US" dirty="0"/>
              <a:t>Available: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www.o11s.org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GitHub, “</a:t>
            </a:r>
            <a:r>
              <a:rPr lang="en-US" dirty="0" err="1" smtClean="0"/>
              <a:t>mesh_ps.c</a:t>
            </a:r>
            <a:r>
              <a:rPr lang="en-US" dirty="0" smtClean="0"/>
              <a:t>,” Accessed 2016-07-12. [Online]. </a:t>
            </a:r>
            <a:r>
              <a:rPr lang="en-US" dirty="0"/>
              <a:t>Available: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github.com/o11s/open80211s/blob/master/net/mac80211/mesh_ps.c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</TotalTime>
  <Words>547</Words>
  <Application>Microsoft Office PowerPoint</Application>
  <PresentationFormat>On-screen Show (4:3)</PresentationFormat>
  <Paragraphs>64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97 - 2003 Document</vt:lpstr>
      <vt:lpstr>Resolution for CID8284 </vt:lpstr>
      <vt:lpstr>Abstract</vt:lpstr>
      <vt:lpstr>CID 8284</vt:lpstr>
      <vt:lpstr>TIM transmissions in an MBSS</vt:lpstr>
      <vt:lpstr>AID use in o11s</vt:lpstr>
      <vt:lpstr>Recommendation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to CID8284</dc:title>
  <dc:creator>Guido R. Hiertz</dc:creator>
  <cp:lastModifiedBy>Guido R. Hiertz</cp:lastModifiedBy>
  <cp:revision>12</cp:revision>
  <cp:lastPrinted>1601-01-01T00:00:00Z</cp:lastPrinted>
  <dcterms:created xsi:type="dcterms:W3CDTF">2016-07-12T12:25:03Z</dcterms:created>
  <dcterms:modified xsi:type="dcterms:W3CDTF">2016-07-15T09:01:33Z</dcterms:modified>
</cp:coreProperties>
</file>