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87" r:id="rId3"/>
    <p:sldId id="1620" r:id="rId4"/>
    <p:sldId id="1101" r:id="rId5"/>
    <p:sldId id="1581" r:id="rId6"/>
    <p:sldId id="1657" r:id="rId7"/>
    <p:sldId id="1689" r:id="rId8"/>
    <p:sldId id="1688" r:id="rId9"/>
    <p:sldId id="1698" r:id="rId10"/>
    <p:sldId id="1711" r:id="rId11"/>
    <p:sldId id="1679" r:id="rId12"/>
    <p:sldId id="1712" r:id="rId13"/>
    <p:sldId id="1713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72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04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802.11-16/0761r0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802.11-16/0761r0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78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78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6E5F14E-E8B5-42D6-BD84-01B97E465C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802.11-16/0821r1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2016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7 July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has two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232603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.21-rev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115147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802.22 has two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48004"/>
              </p:ext>
            </p:extLst>
          </p:nvPr>
        </p:nvGraphicFramePr>
        <p:xfrm>
          <a:off x="152399" y="1600200"/>
          <a:ext cx="8839199" cy="129832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.22b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Jul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16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Participation is requested from representatives from most IEEE 802 WGs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60936"/>
              </p:ext>
            </p:extLst>
          </p:nvPr>
        </p:nvGraphicFramePr>
        <p:xfrm>
          <a:off x="762000" y="1905000"/>
          <a:ext cx="7696200" cy="3256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85403"/>
                <a:gridCol w="1629197"/>
                <a:gridCol w="51816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WG</a:t>
                      </a:r>
                      <a:endParaRPr lang="en-AU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AU" sz="1600" dirty="0" smtClean="0"/>
                        <a:t>Tasks for</a:t>
                      </a:r>
                      <a:r>
                        <a:rPr lang="en-AU" sz="1600" baseline="0" dirty="0" smtClean="0"/>
                        <a:t> </a:t>
                      </a:r>
                      <a:r>
                        <a:rPr lang="en-AU" sz="1600" baseline="0" dirty="0" smtClean="0"/>
                        <a:t>WG reps </a:t>
                      </a:r>
                      <a:r>
                        <a:rPr lang="en-AU" sz="1600" baseline="0" dirty="0" smtClean="0"/>
                        <a:t>in </a:t>
                      </a:r>
                      <a:r>
                        <a:rPr lang="en-AU" sz="1600" baseline="0" dirty="0" smtClean="0"/>
                        <a:t>IEEE 802 JTC1 SC i</a:t>
                      </a:r>
                      <a:r>
                        <a:rPr lang="en-AU" sz="1600" dirty="0" smtClean="0"/>
                        <a:t>n </a:t>
                      </a:r>
                      <a:r>
                        <a:rPr lang="en-AU" sz="1600" dirty="0" smtClean="0"/>
                        <a:t>San Diego</a:t>
                      </a:r>
                      <a:endParaRPr lang="en-AU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</a:t>
                      </a:r>
                      <a:endParaRPr lang="en-AU" sz="1600" b="1" dirty="0"/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174625" marR="0" lvl="2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AU" sz="1600" dirty="0" smtClean="0"/>
                        <a:t>Decide upcoming informational liaisons &amp; ballot submissions</a:t>
                      </a:r>
                    </a:p>
                    <a:p>
                      <a:endParaRPr lang="en-A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to comments on 802.1Qbv-2015</a:t>
                      </a:r>
                    </a:p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</a:t>
                      </a:r>
                      <a:r>
                        <a:rPr lang="en-AU" sz="1600" dirty="0" smtClean="0"/>
                        <a:t>to comments on 802.1AB-2016</a:t>
                      </a:r>
                    </a:p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</a:t>
                      </a:r>
                      <a:r>
                        <a:rPr lang="en-AU" sz="1600" dirty="0" smtClean="0"/>
                        <a:t>to comments on 802.1Qca-2015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802.3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</a:t>
                      </a:r>
                      <a:r>
                        <a:rPr lang="en-AU" sz="1600" dirty="0" smtClean="0"/>
                        <a:t>to comments on 802.3-2015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802.11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Discuss </a:t>
                      </a:r>
                      <a:r>
                        <a:rPr lang="en-US" sz="1600" dirty="0" smtClean="0"/>
                        <a:t>Low Power Wide Area Networks SG in SC6</a:t>
                      </a:r>
                      <a:endParaRPr lang="en-AU" sz="16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802.15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Discuss human body communication NP in SC6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802.21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AU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sz="1600" b="1" dirty="0" smtClean="0"/>
                        <a:t>802.22</a:t>
                      </a:r>
                      <a:endParaRPr lang="en-AU" sz="16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4625" lvl="0" indent="-174625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Respond to comments on 802.22a, 802.22b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9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There is likely to be at least four issues related to SC work for consideration by 802 EC on Friday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Likely issues for consideration by 802 EC</a:t>
            </a:r>
          </a:p>
          <a:p>
            <a:pPr lvl="1"/>
            <a:r>
              <a:rPr lang="en-AU" dirty="0" smtClean="0"/>
              <a:t>Approval of reply liaison to SC6/WG1, suggesting a teleconference before SC6 meeting for IEEE 802 to provide status update</a:t>
            </a:r>
          </a:p>
          <a:p>
            <a:pPr lvl="1"/>
            <a:r>
              <a:rPr lang="en-AU" dirty="0" smtClean="0"/>
              <a:t>Approval of responses to 60 day ballot comments on:</a:t>
            </a:r>
          </a:p>
          <a:p>
            <a:pPr lvl="2"/>
            <a:r>
              <a:rPr lang="en-AU" dirty="0" smtClean="0"/>
              <a:t>802.1Qbv-2015 (from 802.1 WG)</a:t>
            </a:r>
          </a:p>
          <a:p>
            <a:pPr lvl="2"/>
            <a:r>
              <a:rPr lang="en-AU" dirty="0" smtClean="0"/>
              <a:t>802.1AB-2016 (from 802.1 WG)</a:t>
            </a:r>
          </a:p>
          <a:p>
            <a:pPr lvl="2"/>
            <a:r>
              <a:rPr lang="en-AU" dirty="0" smtClean="0"/>
              <a:t>802.3-2015 (from 802.3 WG)</a:t>
            </a:r>
          </a:p>
          <a:p>
            <a:pPr lvl="2"/>
            <a:r>
              <a:rPr lang="en-AU" dirty="0" smtClean="0"/>
              <a:t>802.22a (from IEEE 802 JTC1 SC?)</a:t>
            </a:r>
          </a:p>
          <a:p>
            <a:pPr lvl="2"/>
            <a:r>
              <a:rPr lang="en-AU" dirty="0" smtClean="0"/>
              <a:t>802.22b (</a:t>
            </a:r>
            <a:r>
              <a:rPr lang="en-AU" dirty="0"/>
              <a:t>from IEEE 802 JTC1 SC?</a:t>
            </a:r>
            <a:r>
              <a:rPr lang="en-AU" dirty="0" smtClean="0"/>
              <a:t>)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5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667000"/>
            <a:ext cx="2514600" cy="3429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Select recording secretary </a:t>
            </a:r>
            <a:r>
              <a:rPr lang="en-US" sz="1600" dirty="0">
                <a:solidFill>
                  <a:srgbClr val="FF0000"/>
                </a:solidFill>
                <a:latin typeface="+mj-lt"/>
              </a:rPr>
              <a:t>&lt;- important!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Approve </a:t>
            </a:r>
            <a:r>
              <a:rPr lang="en-US" sz="1600" dirty="0" smtClean="0">
                <a:latin typeface="+mj-lt"/>
              </a:rPr>
              <a:t>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July plenary meeting in San Diego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752600"/>
            <a:ext cx="25146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26 July 2016,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IEEE 802 JTC1 SC meeting has the usual high level list of agenda items to be considered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no particular order:</a:t>
            </a:r>
          </a:p>
          <a:p>
            <a:pPr lvl="1"/>
            <a:r>
              <a:rPr lang="en-AU" dirty="0" smtClean="0"/>
              <a:t>Approve minutes</a:t>
            </a:r>
          </a:p>
          <a:p>
            <a:pPr lvl="2"/>
            <a:r>
              <a:rPr lang="en-AU" dirty="0" smtClean="0"/>
              <a:t>From plenary meeting in May 2016 in Hawaii</a:t>
            </a:r>
          </a:p>
          <a:p>
            <a:pPr lvl="1"/>
            <a:r>
              <a:rPr lang="en-AU" dirty="0" smtClean="0"/>
              <a:t>Review extended goals</a:t>
            </a:r>
          </a:p>
          <a:p>
            <a:pPr lvl="2"/>
            <a:r>
              <a:rPr lang="en-AU" dirty="0" smtClean="0"/>
              <a:t>From formalisation of status as SC in March 2014</a:t>
            </a:r>
          </a:p>
          <a:p>
            <a:pPr lvl="1"/>
            <a:r>
              <a:rPr lang="en-AU" dirty="0" smtClean="0"/>
              <a:t>Review status of SC6 interactions</a:t>
            </a:r>
          </a:p>
          <a:p>
            <a:pPr lvl="2"/>
            <a:r>
              <a:rPr lang="en-AU" dirty="0" smtClean="0"/>
              <a:t>Review liaisons of drafts to SC6</a:t>
            </a:r>
          </a:p>
          <a:p>
            <a:pPr lvl="2"/>
            <a:r>
              <a:rPr lang="en-AU" dirty="0" smtClean="0"/>
              <a:t>Review notifications of projects to SC6</a:t>
            </a:r>
          </a:p>
          <a:p>
            <a:pPr lvl="2"/>
            <a:r>
              <a:rPr lang="en-AU" dirty="0" smtClean="0"/>
              <a:t>Review status of FDIS ballots</a:t>
            </a:r>
          </a:p>
          <a:p>
            <a:pPr lvl="1"/>
            <a:r>
              <a:rPr lang="en-AU" dirty="0" smtClean="0"/>
              <a:t>Review results of SC6 meeting in February/March 2016, including:</a:t>
            </a:r>
          </a:p>
          <a:p>
            <a:pPr lvl="2"/>
            <a:r>
              <a:rPr lang="en-AU" dirty="0"/>
              <a:t>Discuss </a:t>
            </a:r>
            <a:r>
              <a:rPr lang="en-AU" i="1" dirty="0"/>
              <a:t>Human Body Communications </a:t>
            </a:r>
            <a:r>
              <a:rPr lang="en-AU" dirty="0"/>
              <a:t>NP proposal</a:t>
            </a:r>
          </a:p>
          <a:p>
            <a:pPr lvl="2"/>
            <a:r>
              <a:rPr lang="en-AU" dirty="0" smtClean="0"/>
              <a:t>Consider liaison from SC6/WG1 to IEEE 802</a:t>
            </a:r>
          </a:p>
          <a:p>
            <a:pPr lvl="1"/>
            <a:r>
              <a:rPr lang="en-AU" dirty="0" smtClean="0"/>
              <a:t>Consider </a:t>
            </a:r>
            <a:r>
              <a:rPr lang="en-AU" dirty="0"/>
              <a:t>any motions</a:t>
            </a:r>
          </a:p>
          <a:p>
            <a:pPr lvl="2"/>
            <a:endParaRPr lang="en-AU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120F2B-73AB-4F0E-8BCB-E97D834014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twenty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340312"/>
              </p:ext>
            </p:extLst>
          </p:nvPr>
        </p:nvGraphicFramePr>
        <p:xfrm>
          <a:off x="762000" y="1600200"/>
          <a:ext cx="76200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2030186"/>
                <a:gridCol w="2109107"/>
                <a:gridCol w="2109107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 rot="16200000">
            <a:off x="-304799" y="5181600"/>
            <a:ext cx="1524000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Latest</a:t>
            </a:r>
          </a:p>
        </p:txBody>
      </p:sp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has pushed twenty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05600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/>
                <a:gridCol w="2064203"/>
                <a:gridCol w="2130198"/>
                <a:gridCol w="2130198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Not required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068347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 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.1BA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 Aug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.1BR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 Aug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.1AB-2016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.1Qca-2015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.1Qbv-2015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May 16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468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.1Qbu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.1Qbz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D2.3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</a:rPr>
                        <a:t>.1AC-Rev</a:t>
                      </a:r>
                      <a:endParaRPr lang="en-AU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.1Qcd-2015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41132"/>
              </p:ext>
            </p:extLst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/>
                <a:gridCol w="8273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.3-2015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D3.0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Apr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13 Jul 16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.3bw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D3.3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Nov 15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  <a:endParaRPr lang="en-AU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19 Sep 16</a:t>
                      </a:r>
                      <a:endParaRPr lang="en-AU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-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+mj-lt"/>
                        </a:rPr>
                        <a:t>D3.0</a:t>
                      </a:r>
                      <a:endParaRPr lang="en-GB" sz="16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  <a:endParaRPr lang="en-GB" sz="160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16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1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nine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89600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11mc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Jan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Oct 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D6.0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has three standards in the pipeline for ratification under the PSDO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812234"/>
              </p:ext>
            </p:extLst>
          </p:nvPr>
        </p:nvGraphicFramePr>
        <p:xfrm>
          <a:off x="152399" y="1600200"/>
          <a:ext cx="8839199" cy="165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/>
                <a:gridCol w="979714"/>
                <a:gridCol w="1132114"/>
                <a:gridCol w="1132114"/>
                <a:gridCol w="1132114"/>
                <a:gridCol w="1132114"/>
                <a:gridCol w="1132114"/>
                <a:gridCol w="1132114"/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+mn-cs"/>
                        </a:rPr>
                        <a:t>.15.3-revA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6800" marR="0" marT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15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May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FF0000"/>
                          </a:solidFill>
                          <a:latin typeface="+mj-lt"/>
                          <a:cs typeface="Arial" panose="020B0604020202020204" pitchFamily="34" charset="0"/>
                        </a:rPr>
                        <a:t>May 16</a:t>
                      </a:r>
                      <a:endParaRPr lang="en-AU" sz="1600" b="0" dirty="0">
                        <a:solidFill>
                          <a:srgbClr val="FF0000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1111</Words>
  <Application>Microsoft Office PowerPoint</Application>
  <PresentationFormat>On-screen Show (4:3)</PresentationFormat>
  <Paragraphs>510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IEEE 802 JTC1 Standing Committee July 2016 opening report for EC</vt:lpstr>
      <vt:lpstr>The IEEE 802 JTC1 SC has one slot at the July plenary meeting in San Diego</vt:lpstr>
      <vt:lpstr>The IEEE 802 JTC1 SC meeting has the usual high level list of agenda items to be considered</vt:lpstr>
      <vt:lpstr>IEEE 802 has pushed twenty standards completely through the PSDO ratification process</vt:lpstr>
      <vt:lpstr>IEEE 802 has pushed twenty standards completely through the PSDO ratification process</vt:lpstr>
      <vt:lpstr>IEEE 802.1 has nine standards in the pipeline for ratification under the PSDO</vt:lpstr>
      <vt:lpstr>IEEE 802.3 has ten standards in the pipeline for ratification under the PSDO</vt:lpstr>
      <vt:lpstr>IEEE 802.11 has nine standards in the pipeline for ratification under the PSDO</vt:lpstr>
      <vt:lpstr>IEEE 802.15 has three standards in the pipeline for ratification under the PSDO</vt:lpstr>
      <vt:lpstr>IEEE 802.21 has two standards in the pipeline for ratification under the PSDO</vt:lpstr>
      <vt:lpstr>IEEE 802.22 has two standards in the pipeline for ratification under the PSDO</vt:lpstr>
      <vt:lpstr>Participation is requested from representatives from most IEEE 802 WGs</vt:lpstr>
      <vt:lpstr>There is likely to be at least four issues related to SC work for consideration by 802 EC on Friday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2016-07-18T06:37:30Z</dcterms:modified>
</cp:coreProperties>
</file>