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310" r:id="rId4"/>
    <p:sldId id="311" r:id="rId5"/>
    <p:sldId id="319" r:id="rId6"/>
    <p:sldId id="321" r:id="rId7"/>
    <p:sldId id="313" r:id="rId8"/>
    <p:sldId id="314" r:id="rId9"/>
    <p:sldId id="315" r:id="rId10"/>
    <p:sldId id="316" r:id="rId11"/>
    <p:sldId id="317" r:id="rId12"/>
    <p:sldId id="318" r:id="rId13"/>
    <p:sldId id="3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36756" autoAdjust="0"/>
    <p:restoredTop sz="94551" autoAdjust="0"/>
  </p:normalViewPr>
  <p:slideViewPr>
    <p:cSldViewPr showGuides="1">
      <p:cViewPr>
        <p:scale>
          <a:sx n="100" d="100"/>
          <a:sy n="100" d="100"/>
        </p:scale>
        <p:origin x="-97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B15A73D-2729-C841-A0C8-2260809962CB}"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10197945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8E2D98FB-119A-E048-AA5A-47A81CB58398}"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1447254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44958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2162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dirty="0"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8E2D98FB-119A-E048-AA5A-47A81CB58398}" type="slidenum">
              <a:rPr lang="en-US" altLang="ja-JP" smtClean="0"/>
              <a:pPr>
                <a:defRPr/>
              </a:pPr>
              <a:t>3</a:t>
            </a:fld>
            <a:endParaRPr lang="en-US" altLang="ja-JP" dirty="0"/>
          </a:p>
        </p:txBody>
      </p:sp>
    </p:spTree>
    <p:extLst>
      <p:ext uri="{BB962C8B-B14F-4D97-AF65-F5344CB8AC3E}">
        <p14:creationId xmlns:p14="http://schemas.microsoft.com/office/powerpoint/2010/main" val="1169957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dirty="0" err="1" smtClean="0"/>
              <a:t>doc</a:t>
            </a:r>
            <a:r>
              <a:rPr lang="de-DE" smtClean="0"/>
              <a:t>.: IEEE 802.19-09/xxxxr0</a:t>
            </a:r>
            <a:endParaRPr lang="en-US" dirty="0"/>
          </a:p>
        </p:txBody>
      </p:sp>
      <p:sp>
        <p:nvSpPr>
          <p:cNvPr id="5" name="日付プレースホルダー 4"/>
          <p:cNvSpPr>
            <a:spLocks noGrp="1"/>
          </p:cNvSpPr>
          <p:nvPr>
            <p:ph type="dt" idx="11"/>
          </p:nvPr>
        </p:nvSpPr>
        <p:spPr/>
        <p:txBody>
          <a:bodyPr/>
          <a:lstStyle/>
          <a:p>
            <a:pPr>
              <a:defRPr/>
            </a:pPr>
            <a:r>
              <a:rPr lang="de-DE"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8E2D98FB-119A-E048-AA5A-47A81CB58398}" type="slidenum">
              <a:rPr lang="en-US" altLang="ja-JP" smtClean="0"/>
              <a:pPr>
                <a:defRPr/>
              </a:pPr>
              <a:t>4</a:t>
            </a:fld>
            <a:endParaRPr lang="en-US" altLang="ja-JP" dirty="0"/>
          </a:p>
        </p:txBody>
      </p:sp>
    </p:spTree>
    <p:extLst>
      <p:ext uri="{BB962C8B-B14F-4D97-AF65-F5344CB8AC3E}">
        <p14:creationId xmlns:p14="http://schemas.microsoft.com/office/powerpoint/2010/main" val="153813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dirty="0" err="1" smtClean="0"/>
              <a:t>doc</a:t>
            </a:r>
            <a:r>
              <a:rPr lang="de-DE" smtClean="0"/>
              <a:t>.: IEEE 802.19-09/xxxxr0</a:t>
            </a:r>
            <a:endParaRPr lang="en-US" dirty="0"/>
          </a:p>
        </p:txBody>
      </p:sp>
      <p:sp>
        <p:nvSpPr>
          <p:cNvPr id="5" name="日付プレースホルダ 4"/>
          <p:cNvSpPr>
            <a:spLocks noGrp="1"/>
          </p:cNvSpPr>
          <p:nvPr>
            <p:ph type="dt" idx="11"/>
          </p:nvPr>
        </p:nvSpPr>
        <p:spPr/>
        <p:txBody>
          <a:bodyPr/>
          <a:lstStyle/>
          <a:p>
            <a:pPr>
              <a:defRPr/>
            </a:pPr>
            <a:r>
              <a:rPr lang="de-DE" dirty="0" smtClean="0"/>
              <a:t>April 2009</a:t>
            </a:r>
            <a:endParaRPr lang="en-US" dirty="0"/>
          </a:p>
        </p:txBody>
      </p:sp>
      <p:sp>
        <p:nvSpPr>
          <p:cNvPr id="6" name="フッター プレースホルダ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 6"/>
          <p:cNvSpPr>
            <a:spLocks noGrp="1"/>
          </p:cNvSpPr>
          <p:nvPr>
            <p:ph type="sldNum" sz="quarter" idx="13"/>
          </p:nvPr>
        </p:nvSpPr>
        <p:spPr/>
        <p:txBody>
          <a:bodyPr/>
          <a:lstStyle/>
          <a:p>
            <a:pPr>
              <a:defRPr/>
            </a:pPr>
            <a:r>
              <a:rPr lang="en-US" altLang="ja-JP" dirty="0" smtClean="0"/>
              <a:t>Page </a:t>
            </a:r>
            <a:fld id="{8E2D98FB-119A-E048-AA5A-47A81CB58398}" type="slidenum">
              <a:rPr lang="en-US" altLang="ja-JP" smtClean="0"/>
              <a:pPr>
                <a:defRPr/>
              </a:pPr>
              <a:t>5</a:t>
            </a:fld>
            <a:endParaRPr lang="en-US" altLang="ja-JP" dirty="0"/>
          </a:p>
        </p:txBody>
      </p:sp>
    </p:spTree>
    <p:extLst>
      <p:ext uri="{BB962C8B-B14F-4D97-AF65-F5344CB8AC3E}">
        <p14:creationId xmlns:p14="http://schemas.microsoft.com/office/powerpoint/2010/main" val="183161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dirty="0" err="1" smtClean="0"/>
              <a:t>doc</a:t>
            </a:r>
            <a:r>
              <a:rPr lang="de-DE" smtClean="0"/>
              <a:t>.: IEEE 802.19-09/xxxxr0</a:t>
            </a:r>
            <a:endParaRPr lang="en-US" dirty="0"/>
          </a:p>
        </p:txBody>
      </p:sp>
      <p:sp>
        <p:nvSpPr>
          <p:cNvPr id="5" name="日付プレースホルダ 4"/>
          <p:cNvSpPr>
            <a:spLocks noGrp="1"/>
          </p:cNvSpPr>
          <p:nvPr>
            <p:ph type="dt" idx="11"/>
          </p:nvPr>
        </p:nvSpPr>
        <p:spPr/>
        <p:txBody>
          <a:bodyPr/>
          <a:lstStyle/>
          <a:p>
            <a:pPr>
              <a:defRPr/>
            </a:pPr>
            <a:r>
              <a:rPr lang="de-DE" dirty="0" smtClean="0"/>
              <a:t>April 2009</a:t>
            </a:r>
            <a:endParaRPr lang="en-US" dirty="0"/>
          </a:p>
        </p:txBody>
      </p:sp>
      <p:sp>
        <p:nvSpPr>
          <p:cNvPr id="6" name="フッター プレースホルダ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 6"/>
          <p:cNvSpPr>
            <a:spLocks noGrp="1"/>
          </p:cNvSpPr>
          <p:nvPr>
            <p:ph type="sldNum" sz="quarter" idx="13"/>
          </p:nvPr>
        </p:nvSpPr>
        <p:spPr/>
        <p:txBody>
          <a:bodyPr/>
          <a:lstStyle/>
          <a:p>
            <a:pPr>
              <a:defRPr/>
            </a:pPr>
            <a:r>
              <a:rPr lang="en-US" altLang="ja-JP" dirty="0" smtClean="0"/>
              <a:t>Page </a:t>
            </a:r>
            <a:fld id="{8E2D98FB-119A-E048-AA5A-47A81CB58398}" type="slidenum">
              <a:rPr lang="en-US" altLang="ja-JP" smtClean="0"/>
              <a:pPr>
                <a:defRPr/>
              </a:pPr>
              <a:t>6</a:t>
            </a:fld>
            <a:endParaRPr lang="en-US" altLang="ja-JP" dirty="0"/>
          </a:p>
        </p:txBody>
      </p:sp>
    </p:spTree>
    <p:extLst>
      <p:ext uri="{BB962C8B-B14F-4D97-AF65-F5344CB8AC3E}">
        <p14:creationId xmlns:p14="http://schemas.microsoft.com/office/powerpoint/2010/main" val="463430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8</a:t>
            </a:fld>
            <a:endParaRPr lang="en-US" dirty="0"/>
          </a:p>
        </p:txBody>
      </p:sp>
      <p:sp>
        <p:nvSpPr>
          <p:cNvPr id="13315" name="Rectangle 1026"/>
          <p:cNvSpPr>
            <a:spLocks noGrp="1" noChangeArrowheads="1"/>
          </p:cNvSpPr>
          <p:nvPr>
            <p:ph type="body" idx="1"/>
          </p:nvPr>
        </p:nvSpPr>
        <p:spPr>
          <a:noFill/>
          <a:ln/>
        </p:spPr>
        <p:txBody>
          <a:bodyPr lIns="91678" tIns="45035" rIns="91678" bIns="45035"/>
          <a:lstStyle/>
          <a:p>
            <a:endParaRPr lang="en-GB" dirty="0">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2015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11</a:t>
            </a:fld>
            <a:endParaRPr lang="en-US"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dirty="0">
              <a:latin typeface="Times New Roman" pitchFamily="-101" charset="0"/>
            </a:endParaRPr>
          </a:p>
        </p:txBody>
      </p:sp>
    </p:spTree>
    <p:extLst>
      <p:ext uri="{BB962C8B-B14F-4D97-AF65-F5344CB8AC3E}">
        <p14:creationId xmlns:p14="http://schemas.microsoft.com/office/powerpoint/2010/main" val="172826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963F534-9713-2244-A928-37BD29A7E147}"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6F9B9DE2-2E3B-B04B-9631-E09E085942D1}"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CEF8E101-C624-5747-AAFB-5C1222B8B73C}"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419EC3EA-5192-654C-B357-836151568C37}"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3610151-7D73-234B-938B-C71460CDC554}"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CAD53D0D-9D19-0743-9E15-774C4AACF384}"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CDCE8922-396A-B347-838E-594609B8EA78}"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0501E922-5124-2E47-B2B0-EFF3A185D8DD}"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F76C5618-3F7F-6E4D-8D9E-2E431707367A}"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845777C9-DE3B-AA42-8FE6-682CF2682AAE}"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5E6DE478-DD4B-4246-A753-A3BC12B5C7DD}"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dirty="0" smtClean="0"/>
              <a:t>Jun/July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C27CBB8A-5920-C543-BE13-988F31577948}" type="slidenum">
              <a:rPr lang="en-US" altLang="ja-JP"/>
              <a:pPr>
                <a:defRPr/>
              </a:pPr>
              <a:t>‹#›</a:t>
            </a:fld>
            <a:endParaRPr lang="en-US" altLang="ja-JP" dirty="0"/>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11-16-0795-01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505-11-00ai-tgai-comments-from-sb-1st-recirc.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mailto:hmorioka@root-hq.com" TargetMode="External"/><Relationship Id="rId4" Type="http://schemas.openxmlformats.org/officeDocument/2006/relationships/hyperlink" Target="mailto:hmano@root-hq.com"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6/11-16-0691-02-00ai-state-machine-changes.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6/11-16-0852-00-00ai-tgai-comments-from-sb-2nd-recirc.xls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dirty="0" smtClean="0">
                <a:latin typeface="Times New Roman" pitchFamily="-84" charset="0"/>
              </a:rPr>
              <a:t>Hiroshi Mano (KDTI)</a:t>
            </a:r>
            <a:endParaRPr lang="en-US" altLang="ja-JP" dirty="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25B1B982-F348-F945-8DAD-59725D4323E0}" type="slidenum">
              <a:rPr lang="en-US" altLang="ja-JP">
                <a:latin typeface="Times New Roman" pitchFamily="-84" charset="0"/>
              </a:rPr>
              <a:pPr/>
              <a:t>1</a:t>
            </a:fld>
            <a:endParaRPr lang="en-US" altLang="ja-JP" dirty="0">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TGai</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Jun to July 2016</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2016-06-17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dirty="0" smtClean="0"/>
              <a:t>Jun/July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http://standards.ieee.org/develop/policies/bylaws/sect6-7.html#6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http://standards.ieee.org/develop/policies/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http://standards.ieee.org/about/sasb/patcom/</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dirty="0">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dirty="0">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This slide set is available at https://development.standards.ieee.org/myproject/Public/mytools/mob/slideset.ppt</a:t>
            </a:r>
          </a:p>
        </p:txBody>
      </p:sp>
      <p:sp>
        <p:nvSpPr>
          <p:cNvPr id="11" name="日付プレースホルダー 10"/>
          <p:cNvSpPr>
            <a:spLocks noGrp="1"/>
          </p:cNvSpPr>
          <p:nvPr>
            <p:ph type="dt" sz="half" idx="10"/>
          </p:nvPr>
        </p:nvSpPr>
        <p:spPr/>
        <p:txBody>
          <a:bodyPr/>
          <a:lstStyle/>
          <a:p>
            <a:pPr>
              <a:defRPr/>
            </a:pPr>
            <a:r>
              <a:rPr lang="en-US" altLang="ja-JP" dirty="0" smtClean="0"/>
              <a:t>Jun/July</a:t>
            </a:r>
            <a:endParaRPr lang="en-US" dirty="0"/>
          </a:p>
        </p:txBody>
      </p:sp>
      <p:sp>
        <p:nvSpPr>
          <p:cNvPr id="12" name="フッター プレースホルダー 11"/>
          <p:cNvSpPr>
            <a:spLocks noGrp="1"/>
          </p:cNvSpPr>
          <p:nvPr>
            <p:ph type="ftr" sz="quarter" idx="11"/>
          </p:nvPr>
        </p:nvSpPr>
        <p:spPr/>
        <p:txBody>
          <a:bodyPr/>
          <a:lstStyle/>
          <a:p>
            <a:pPr>
              <a:defRPr/>
            </a:pPr>
            <a:r>
              <a:rPr lang="en-US" altLang="ja-JP" dirty="0" smtClean="0"/>
              <a:t>Hiroshi Mano (KDTI)</a:t>
            </a:r>
            <a:endParaRPr lang="en-US" dirty="0"/>
          </a:p>
        </p:txBody>
      </p:sp>
      <p:sp>
        <p:nvSpPr>
          <p:cNvPr id="13" name="スライド番号プレースホルダー 12"/>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10</a:t>
            </a:fld>
            <a:endParaRPr lang="en-US" altLang="ja-JP" dirty="0"/>
          </a:p>
        </p:txBody>
      </p:sp>
    </p:spTree>
    <p:extLst>
      <p:ext uri="{BB962C8B-B14F-4D97-AF65-F5344CB8AC3E}">
        <p14:creationId xmlns:p14="http://schemas.microsoft.com/office/powerpoint/2010/main" val="497004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dirty="0">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11" name="日付プレースホルダー 10"/>
          <p:cNvSpPr>
            <a:spLocks noGrp="1"/>
          </p:cNvSpPr>
          <p:nvPr>
            <p:ph type="dt" sz="half" idx="10"/>
          </p:nvPr>
        </p:nvSpPr>
        <p:spPr/>
        <p:txBody>
          <a:bodyPr/>
          <a:lstStyle/>
          <a:p>
            <a:pPr>
              <a:defRPr/>
            </a:pPr>
            <a:r>
              <a:rPr lang="en-US" altLang="ja-JP" dirty="0" smtClean="0"/>
              <a:t>Jun/July</a:t>
            </a:r>
            <a:endParaRPr lang="en-US" dirty="0"/>
          </a:p>
        </p:txBody>
      </p:sp>
      <p:sp>
        <p:nvSpPr>
          <p:cNvPr id="12" name="フッター プレースホルダー 11"/>
          <p:cNvSpPr>
            <a:spLocks noGrp="1"/>
          </p:cNvSpPr>
          <p:nvPr>
            <p:ph type="ftr" sz="quarter" idx="11"/>
          </p:nvPr>
        </p:nvSpPr>
        <p:spPr/>
        <p:txBody>
          <a:bodyPr/>
          <a:lstStyle/>
          <a:p>
            <a:pPr>
              <a:defRPr/>
            </a:pPr>
            <a:r>
              <a:rPr lang="en-US" altLang="ja-JP" dirty="0" smtClean="0"/>
              <a:t>Hiroshi Mano (KDTI)</a:t>
            </a:r>
            <a:endParaRPr lang="en-US" dirty="0"/>
          </a:p>
        </p:txBody>
      </p:sp>
      <p:sp>
        <p:nvSpPr>
          <p:cNvPr id="13" name="スライド番号プレースホルダー 12"/>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11</a:t>
            </a:fld>
            <a:endParaRPr lang="en-US" altLang="ja-JP" dirty="0"/>
          </a:p>
        </p:txBody>
      </p:sp>
    </p:spTree>
    <p:extLst>
      <p:ext uri="{BB962C8B-B14F-4D97-AF65-F5344CB8AC3E}">
        <p14:creationId xmlns:p14="http://schemas.microsoft.com/office/powerpoint/2010/main" val="159343424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dirty="0" smtClean="0">
                <a:ea typeface="ＭＳ Ｐゴシック" pitchFamily="-84" charset="-128"/>
                <a:cs typeface="ＭＳ Ｐゴシック" pitchFamily="-84" charset="-128"/>
              </a:rPr>
              <a:t> Guidelines for </a:t>
            </a:r>
            <a:r>
              <a:rPr lang="en-US" altLang="ja-JP" dirty="0" err="1" smtClean="0">
                <a:ea typeface="ＭＳ Ｐゴシック" pitchFamily="-84" charset="-128"/>
                <a:cs typeface="ＭＳ Ｐゴシック" pitchFamily="-84" charset="-128"/>
              </a:rPr>
              <a:t>Telcos</a:t>
            </a:r>
            <a:endParaRPr lang="en-US" altLang="ja-JP" dirty="0" smtClean="0">
              <a:ea typeface="ＭＳ Ｐゴシック" pitchFamily="-84" charset="-128"/>
              <a:cs typeface="ＭＳ Ｐゴシック" pitchFamily="-84" charset="-128"/>
            </a:endParaRP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smtClean="0"/>
              <a:t>Telecons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smtClean="0"/>
              <a:t>Telecons can only be run if a secretary taking minutes is present; minutes are approved during next interim / pleanary session</a:t>
            </a:r>
          </a:p>
          <a:p>
            <a:pPr lvl="1">
              <a:defRPr/>
            </a:pPr>
            <a:r>
              <a:rPr lang="en-US" dirty="0" smtClean="0"/>
              <a:t>Presented documents need to use the template for submisstion, need to have a document number, and should be uploaded on mentor before presenting the document</a:t>
            </a:r>
          </a:p>
          <a:p>
            <a:pPr>
              <a:defRPr/>
            </a:pPr>
            <a:r>
              <a:rPr lang="en-US" dirty="0" smtClean="0"/>
              <a:t>Agenda needs (only) to list a summary / review of relevant antitrust and P&amp;Ps;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telco.</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9" name="日付プレースホルダー 8"/>
          <p:cNvSpPr>
            <a:spLocks noGrp="1"/>
          </p:cNvSpPr>
          <p:nvPr>
            <p:ph type="dt" sz="half" idx="10"/>
          </p:nvPr>
        </p:nvSpPr>
        <p:spPr/>
        <p:txBody>
          <a:bodyPr/>
          <a:lstStyle/>
          <a:p>
            <a:pPr>
              <a:defRPr/>
            </a:pPr>
            <a:r>
              <a:rPr lang="en-US" altLang="ja-JP" dirty="0" smtClean="0"/>
              <a:t>Jun/July</a:t>
            </a:r>
            <a:endParaRPr lang="en-US" dirty="0"/>
          </a:p>
        </p:txBody>
      </p:sp>
      <p:sp>
        <p:nvSpPr>
          <p:cNvPr id="10" name="フッター プレースホルダー 9"/>
          <p:cNvSpPr>
            <a:spLocks noGrp="1"/>
          </p:cNvSpPr>
          <p:nvPr>
            <p:ph type="ftr" sz="quarter" idx="11"/>
          </p:nvPr>
        </p:nvSpPr>
        <p:spPr/>
        <p:txBody>
          <a:bodyPr/>
          <a:lstStyle/>
          <a:p>
            <a:pPr>
              <a:defRPr/>
            </a:pPr>
            <a:r>
              <a:rPr lang="en-US" altLang="ja-JP" dirty="0" smtClean="0"/>
              <a:t>Hiroshi Mano (KDTI)</a:t>
            </a:r>
            <a:endParaRPr lang="en-US"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12</a:t>
            </a:fld>
            <a:endParaRPr lang="en-US" altLang="ja-JP" dirty="0"/>
          </a:p>
        </p:txBody>
      </p:sp>
    </p:spTree>
    <p:extLst>
      <p:ext uri="{BB962C8B-B14F-4D97-AF65-F5344CB8AC3E}">
        <p14:creationId xmlns:p14="http://schemas.microsoft.com/office/powerpoint/2010/main" val="15758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81000"/>
          </a:xfrm>
        </p:spPr>
        <p:txBody>
          <a:bodyPr/>
          <a:lstStyle/>
          <a:p>
            <a:r>
              <a:rPr kumimoji="1" lang="en-US" altLang="ja-JP" dirty="0" smtClean="0"/>
              <a:t>Motion </a:t>
            </a:r>
            <a:r>
              <a:rPr lang="en-US" altLang="ja-JP" dirty="0"/>
              <a:t>to go to recirc:</a:t>
            </a:r>
            <a:endParaRPr kumimoji="1" lang="ja-JP" altLang="en-US" dirty="0"/>
          </a:p>
        </p:txBody>
      </p:sp>
      <p:sp>
        <p:nvSpPr>
          <p:cNvPr id="3" name="コンテンツ プレースホルダー 2"/>
          <p:cNvSpPr>
            <a:spLocks noGrp="1"/>
          </p:cNvSpPr>
          <p:nvPr>
            <p:ph idx="1"/>
          </p:nvPr>
        </p:nvSpPr>
        <p:spPr>
          <a:xfrm>
            <a:off x="685800" y="1371600"/>
            <a:ext cx="7772400" cy="4724400"/>
          </a:xfrm>
        </p:spPr>
        <p:txBody>
          <a:bodyPr>
            <a:normAutofit fontScale="92500" lnSpcReduction="20000"/>
          </a:bodyPr>
          <a:lstStyle/>
          <a:p>
            <a:r>
              <a:rPr lang="en-US" altLang="ja-JP" dirty="0" smtClean="0"/>
              <a:t>Move to</a:t>
            </a:r>
          </a:p>
          <a:p>
            <a:r>
              <a:rPr lang="en-US" altLang="ja-JP" dirty="0" smtClean="0"/>
              <a:t>Having </a:t>
            </a:r>
            <a:r>
              <a:rPr lang="en-US" altLang="ja-JP" dirty="0"/>
              <a:t>approved comment resolutions for all of the comments received from the 1st Recirculation Sponsor Ballot on P802.11ai D7.0 as contained in document </a:t>
            </a:r>
            <a:r>
              <a:rPr lang="en-US" altLang="ja-JP" dirty="0">
                <a:hlinkClick r:id="rId2"/>
              </a:rPr>
              <a:t>https://mentor.ieee.org/802.11/dcn/16/11-16-0505-11-00ai-tgai-comments-from-sb-1st-recirc.xlsx</a:t>
            </a:r>
            <a:r>
              <a:rPr lang="en-US" altLang="ja-JP" dirty="0"/>
              <a:t>, and as approved by Motion #</a:t>
            </a:r>
            <a:r>
              <a:rPr lang="en-US" altLang="ja-JP" dirty="0" smtClean="0"/>
              <a:t>352,</a:t>
            </a:r>
          </a:p>
          <a:p>
            <a:r>
              <a:rPr lang="en-US" altLang="ja-JP" dirty="0" smtClean="0"/>
              <a:t> </a:t>
            </a:r>
            <a:r>
              <a:rPr lang="en-US" altLang="ja-JP" dirty="0"/>
              <a:t>Instruct the editor to prepare Draft 8.0 incorporating these resolutions and, </a:t>
            </a:r>
          </a:p>
          <a:p>
            <a:r>
              <a:rPr lang="en-US" altLang="ja-JP" dirty="0" smtClean="0"/>
              <a:t>Approve </a:t>
            </a:r>
            <a:r>
              <a:rPr lang="en-US" altLang="ja-JP" dirty="0"/>
              <a:t>a 15 day Sponsor Recirculation Ballot asking the question “Should P802.11ai D8.0 be forwarded to RevCom?” </a:t>
            </a:r>
            <a:endParaRPr lang="en-US" altLang="ja-JP" dirty="0" smtClean="0"/>
          </a:p>
          <a:p>
            <a:r>
              <a:rPr lang="en-US" altLang="ja-JP" dirty="0" smtClean="0"/>
              <a:t> Moved</a:t>
            </a:r>
            <a:r>
              <a:rPr lang="en-US" altLang="ja-JP" dirty="0"/>
              <a:t>: </a:t>
            </a:r>
            <a:r>
              <a:rPr lang="en-US" altLang="ja-JP" dirty="0" smtClean="0"/>
              <a:t>Dan Harkins, </a:t>
            </a:r>
          </a:p>
          <a:p>
            <a:r>
              <a:rPr lang="en-US" altLang="ja-JP" dirty="0" smtClean="0"/>
              <a:t>Seconded</a:t>
            </a:r>
            <a:r>
              <a:rPr lang="en-US" altLang="ja-JP" dirty="0"/>
              <a:t>: </a:t>
            </a:r>
            <a:r>
              <a:rPr lang="en-US" altLang="ja-JP" dirty="0" smtClean="0"/>
              <a:t>Stephen Mccann</a:t>
            </a:r>
          </a:p>
          <a:p>
            <a:r>
              <a:rPr lang="en-US" altLang="ja-JP" dirty="0" smtClean="0"/>
              <a:t>Result</a:t>
            </a:r>
            <a:r>
              <a:rPr lang="en-US" altLang="ja-JP" dirty="0"/>
              <a:t>: </a:t>
            </a:r>
            <a:r>
              <a:rPr lang="en-US" altLang="ja-JP" dirty="0" smtClean="0"/>
              <a:t>12/0/0</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Jun/July</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dirty="0" smtClean="0"/>
              <a:t>Hiroshi Mano (KDTI)</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13</a:t>
            </a:fld>
            <a:endParaRPr lang="en-US" altLang="ja-JP" dirty="0"/>
          </a:p>
        </p:txBody>
      </p:sp>
    </p:spTree>
    <p:extLst>
      <p:ext uri="{BB962C8B-B14F-4D97-AF65-F5344CB8AC3E}">
        <p14:creationId xmlns:p14="http://schemas.microsoft.com/office/powerpoint/2010/main" val="11742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dirty="0" smtClean="0">
                <a:latin typeface="Times New Roman" pitchFamily="-84" charset="0"/>
              </a:rPr>
              <a:t>Jun/July</a:t>
            </a:r>
            <a:endParaRPr lang="en-US" altLang="ja-JP" dirty="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dirty="0" smtClean="0">
                <a:latin typeface="Times New Roman" pitchFamily="-84" charset="0"/>
              </a:rPr>
              <a:t>Hiroshi Mano (KDTI)</a:t>
            </a:r>
            <a:endParaRPr lang="en-US" altLang="ja-JP" dirty="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D26EDE74-2A6B-BC4D-BEA4-1C98789B6691}" type="slidenum">
              <a:rPr lang="en-US" altLang="ja-JP">
                <a:latin typeface="Times New Roman" pitchFamily="-84" charset="0"/>
              </a:rPr>
              <a:pPr/>
              <a:t>2</a:t>
            </a:fld>
            <a:endParaRPr lang="en-US" altLang="ja-JP" dirty="0">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TGai</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Jun o July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966FBF78-9216-4641-96B0-6020102D1FDA}"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3"/>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4"/>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
        <p:nvSpPr>
          <p:cNvPr id="8" name="日付プレースホルダー 7"/>
          <p:cNvSpPr>
            <a:spLocks noGrp="1"/>
          </p:cNvSpPr>
          <p:nvPr>
            <p:ph type="dt" sz="half" idx="10"/>
          </p:nvPr>
        </p:nvSpPr>
        <p:spPr/>
        <p:txBody>
          <a:bodyPr/>
          <a:lstStyle/>
          <a:p>
            <a:pPr>
              <a:defRPr/>
            </a:pPr>
            <a:r>
              <a:rPr lang="en-US" altLang="ja-JP" dirty="0" smtClean="0"/>
              <a:t>Jun/July</a:t>
            </a:r>
            <a:endParaRPr lang="en-US" dirty="0"/>
          </a:p>
        </p:txBody>
      </p:sp>
      <p:sp>
        <p:nvSpPr>
          <p:cNvPr id="9" name="フッター プレースホルダー 8"/>
          <p:cNvSpPr>
            <a:spLocks noGrp="1"/>
          </p:cNvSpPr>
          <p:nvPr>
            <p:ph type="ftr" sz="quarter" idx="11"/>
          </p:nvPr>
        </p:nvSpPr>
        <p:spPr/>
        <p:txBody>
          <a:bodyPr/>
          <a:lstStyle/>
          <a:p>
            <a:pPr>
              <a:defRPr/>
            </a:pPr>
            <a:r>
              <a:rPr lang="en-US" altLang="ja-JP" dirty="0" smtClean="0"/>
              <a:t>Hiroshi Mano (KDTI)</a:t>
            </a:r>
            <a:endParaRPr lang="en-US"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F76C5618-3F7F-6E4D-8D9E-2E431707367A}" type="slidenum">
              <a:rPr lang="en-US" altLang="ja-JP" smtClean="0"/>
              <a:pPr>
                <a:defRPr/>
              </a:pPr>
              <a:t>3</a:t>
            </a:fld>
            <a:endParaRPr lang="en-US" altLang="ja-JP" dirty="0"/>
          </a:p>
        </p:txBody>
      </p:sp>
    </p:spTree>
    <p:extLst>
      <p:ext uri="{BB962C8B-B14F-4D97-AF65-F5344CB8AC3E}">
        <p14:creationId xmlns:p14="http://schemas.microsoft.com/office/powerpoint/2010/main" val="1827535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dirty="0"/>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dirty="0"/>
              <a:t>Either speak up now or</a:t>
            </a:r>
          </a:p>
          <a:p>
            <a:pPr lvl="1">
              <a:buFont typeface="Arial" pitchFamily="-101" charset="0"/>
              <a:buChar char="•"/>
            </a:pPr>
            <a:r>
              <a:rPr lang="en-US" sz="2000" dirty="0"/>
              <a:t>Provide the chair of this group with the identity of the holder(s) of any and all such claims as soon as possible or</a:t>
            </a:r>
          </a:p>
          <a:p>
            <a:pPr lvl="1">
              <a:buFont typeface="Arial" pitchFamily="-101" charset="0"/>
              <a:buChar char="•"/>
            </a:pPr>
            <a:r>
              <a:rPr lang="en-US" sz="2000" dirty="0"/>
              <a:t>Cause an LOA to be submitted</a:t>
            </a:r>
          </a:p>
        </p:txBody>
      </p:sp>
      <p:sp>
        <p:nvSpPr>
          <p:cNvPr id="11" name="日付プレースホルダー 10"/>
          <p:cNvSpPr>
            <a:spLocks noGrp="1"/>
          </p:cNvSpPr>
          <p:nvPr>
            <p:ph type="dt" sz="half" idx="10"/>
          </p:nvPr>
        </p:nvSpPr>
        <p:spPr/>
        <p:txBody>
          <a:bodyPr/>
          <a:lstStyle/>
          <a:p>
            <a:pPr>
              <a:defRPr/>
            </a:pPr>
            <a:r>
              <a:rPr lang="en-US" altLang="ja-JP" dirty="0" smtClean="0"/>
              <a:t>Jun/July</a:t>
            </a:r>
            <a:endParaRPr lang="en-US" dirty="0"/>
          </a:p>
        </p:txBody>
      </p:sp>
      <p:sp>
        <p:nvSpPr>
          <p:cNvPr id="12" name="フッター プレースホルダー 11"/>
          <p:cNvSpPr>
            <a:spLocks noGrp="1"/>
          </p:cNvSpPr>
          <p:nvPr>
            <p:ph type="ftr" sz="quarter" idx="11"/>
          </p:nvPr>
        </p:nvSpPr>
        <p:spPr/>
        <p:txBody>
          <a:bodyPr/>
          <a:lstStyle/>
          <a:p>
            <a:pPr>
              <a:defRPr/>
            </a:pPr>
            <a:r>
              <a:rPr lang="en-US" altLang="ja-JP" dirty="0" smtClean="0"/>
              <a:t>Hiroshi Mano (KDTI)</a:t>
            </a:r>
            <a:endParaRPr lang="en-US" dirty="0"/>
          </a:p>
        </p:txBody>
      </p:sp>
      <p:sp>
        <p:nvSpPr>
          <p:cNvPr id="13" name="スライド番号プレースホルダー 12"/>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4</a:t>
            </a:fld>
            <a:endParaRPr lang="en-US" altLang="ja-JP" dirty="0"/>
          </a:p>
        </p:txBody>
      </p:sp>
    </p:spTree>
    <p:extLst>
      <p:ext uri="{BB962C8B-B14F-4D97-AF65-F5344CB8AC3E}">
        <p14:creationId xmlns:p14="http://schemas.microsoft.com/office/powerpoint/2010/main" val="2076533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Jun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fontScale="85000" lnSpcReduction="10000"/>
          </a:bodyPr>
          <a:lstStyle/>
          <a:p>
            <a:pPr>
              <a:defRPr/>
            </a:pPr>
            <a:r>
              <a:rPr lang="en-US" altLang="ja-JP" dirty="0" smtClean="0"/>
              <a:t>TGai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a:t>
            </a:r>
            <a:r>
              <a:rPr lang="en-US" altLang="ja-JP" dirty="0" smtClean="0"/>
              <a:t>Report</a:t>
            </a:r>
          </a:p>
          <a:p>
            <a:pPr lvl="1"/>
            <a:r>
              <a:rPr lang="en-US" altLang="ja-JP" dirty="0" smtClean="0"/>
              <a:t>D7.2 </a:t>
            </a:r>
          </a:p>
          <a:p>
            <a:r>
              <a:rPr lang="en-US" altLang="ja-JP" dirty="0" smtClean="0"/>
              <a:t>Comment Resolution</a:t>
            </a:r>
          </a:p>
          <a:p>
            <a:pPr lvl="1"/>
            <a:r>
              <a:rPr lang="en-US" altLang="ja-JP" dirty="0" smtClean="0"/>
              <a:t> "</a:t>
            </a:r>
            <a:r>
              <a:rPr lang="en-US" altLang="ja-JP" dirty="0"/>
              <a:t>state 5" </a:t>
            </a:r>
            <a:r>
              <a:rPr lang="en-US" altLang="ja-JP" dirty="0" smtClean="0"/>
              <a:t>issues.</a:t>
            </a:r>
          </a:p>
          <a:p>
            <a:pPr lvl="1"/>
            <a:r>
              <a:rPr lang="en-US" altLang="ja-JP" dirty="0" smtClean="0">
                <a:hlinkClick r:id="rId3"/>
              </a:rPr>
              <a:t>11-16/0691r2</a:t>
            </a:r>
          </a:p>
          <a:p>
            <a:pPr lvl="1"/>
            <a:r>
              <a:rPr lang="en-US" altLang="ja-JP" dirty="0" smtClean="0">
                <a:hlinkClick r:id="rId3"/>
              </a:rPr>
              <a:t>https</a:t>
            </a:r>
            <a:r>
              <a:rPr lang="en-US" altLang="ja-JP" dirty="0">
                <a:hlinkClick r:id="rId3"/>
              </a:rPr>
              <a:t>://mentor.ieee.org/802.11/dcn/16/11-16-0691-02-00ai-state-machine-changes.docx</a:t>
            </a:r>
            <a:r>
              <a:rPr lang="en-US" altLang="ja-JP" dirty="0" smtClean="0"/>
              <a:t>.</a:t>
            </a:r>
          </a:p>
          <a:p>
            <a:r>
              <a:rPr lang="en-US" altLang="ja-JP" dirty="0" smtClean="0"/>
              <a:t>Motion move to recirc SB</a:t>
            </a:r>
            <a:endParaRPr lang="en-US" altLang="ja-JP" dirty="0"/>
          </a:p>
          <a:p>
            <a:r>
              <a:rPr lang="en-US" altLang="ja-JP" dirty="0" smtClean="0"/>
              <a:t>AOB</a:t>
            </a:r>
            <a:endParaRPr lang="en-US" altLang="ja-JP" dirty="0"/>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dirty="0" smtClean="0">
                <a:latin typeface="Times New Roman" pitchFamily="-84" charset="0"/>
              </a:rPr>
              <a:t>Jun/July</a:t>
            </a:r>
            <a:endParaRPr lang="en-US" altLang="ja-JP" dirty="0">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dirty="0" smtClean="0">
                <a:latin typeface="Times New Roman" pitchFamily="-84" charset="0"/>
              </a:rPr>
              <a:t>Hiroshi Mano (KDTI)</a:t>
            </a:r>
            <a:endParaRPr lang="en-US" altLang="ja-JP" dirty="0">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dirty="0" smtClean="0">
              <a:latin typeface="Times New Roman" pitchFamily="-84" charset="0"/>
            </a:endParaRPr>
          </a:p>
        </p:txBody>
      </p:sp>
    </p:spTree>
    <p:extLst>
      <p:ext uri="{BB962C8B-B14F-4D97-AF65-F5344CB8AC3E}">
        <p14:creationId xmlns:p14="http://schemas.microsoft.com/office/powerpoint/2010/main" val="121203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Ju</a:t>
            </a:r>
            <a:r>
              <a:rPr lang="en-US" altLang="ja-JP" dirty="0" smtClean="0">
                <a:ea typeface="ＭＳ Ｐゴシック" pitchFamily="-84" charset="-128"/>
                <a:cs typeface="ＭＳ Ｐゴシック" pitchFamily="-84" charset="-128"/>
              </a:rPr>
              <a:t>ly</a:t>
            </a:r>
            <a:r>
              <a:rPr lang="en-US" altLang="ja-JP" dirty="0" smtClean="0">
                <a:ea typeface="ＭＳ Ｐゴシック" pitchFamily="-84" charset="-128"/>
                <a:cs typeface="ＭＳ Ｐゴシック" pitchFamily="-84" charset="-128"/>
              </a:rPr>
              <a:t>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fontScale="92500" lnSpcReduction="20000"/>
          </a:bodyPr>
          <a:lstStyle/>
          <a:p>
            <a:pPr>
              <a:defRPr/>
            </a:pPr>
            <a:r>
              <a:rPr lang="en-US" altLang="ja-JP" dirty="0" smtClean="0"/>
              <a:t>TGai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smtClean="0"/>
              <a:t>Status report of the 2</a:t>
            </a:r>
            <a:r>
              <a:rPr lang="en-US" altLang="ja-JP" baseline="30000" dirty="0" smtClean="0"/>
              <a:t>nd</a:t>
            </a:r>
            <a:r>
              <a:rPr lang="en-US" altLang="ja-JP" dirty="0" smtClean="0"/>
              <a:t> recicr SB</a:t>
            </a:r>
            <a:endParaRPr lang="en-US" altLang="ja-JP" dirty="0" smtClean="0"/>
          </a:p>
          <a:p>
            <a:r>
              <a:rPr lang="en-US" altLang="ja-JP" dirty="0" smtClean="0"/>
              <a:t>Comment Resolution Volunteer assingment</a:t>
            </a:r>
          </a:p>
          <a:p>
            <a:pPr lvl="1"/>
            <a:r>
              <a:rPr lang="en-US" altLang="ja-JP" dirty="0" smtClean="0"/>
              <a:t>11/16-0852r0</a:t>
            </a:r>
            <a:endParaRPr lang="en-US" altLang="ja-JP" dirty="0" smtClean="0"/>
          </a:p>
          <a:p>
            <a:pPr lvl="1"/>
            <a:r>
              <a:rPr lang="en-US" altLang="ja-JP" dirty="0">
                <a:hlinkClick r:id="rId3"/>
              </a:rPr>
              <a:t>https://</a:t>
            </a:r>
            <a:r>
              <a:rPr lang="en-US" altLang="ja-JP" dirty="0" smtClean="0">
                <a:hlinkClick r:id="rId3"/>
              </a:rPr>
              <a:t>mentor.ieee.org/802.11/dcn/16/11-16-0852-00-00ai-tgai-comments-from-sb-2nd-recirc.xlsx</a:t>
            </a:r>
            <a:endParaRPr lang="en-US" altLang="ja-JP" dirty="0"/>
          </a:p>
          <a:p>
            <a:r>
              <a:rPr lang="en-US" altLang="ja-JP" dirty="0" smtClean="0"/>
              <a:t>Plan for San Diego </a:t>
            </a:r>
            <a:endParaRPr lang="en-US" altLang="ja-JP" dirty="0" smtClean="0"/>
          </a:p>
          <a:p>
            <a:r>
              <a:rPr lang="en-US" altLang="ja-JP" dirty="0" smtClean="0"/>
              <a:t>AOB</a:t>
            </a:r>
            <a:endParaRPr lang="en-US" altLang="ja-JP" dirty="0"/>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dirty="0" smtClean="0">
                <a:latin typeface="Times New Roman" pitchFamily="-84" charset="0"/>
              </a:rPr>
              <a:t>Jun/July</a:t>
            </a:r>
            <a:endParaRPr lang="en-US" altLang="ja-JP" dirty="0">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dirty="0" smtClean="0">
                <a:latin typeface="Times New Roman" pitchFamily="-84" charset="0"/>
              </a:rPr>
              <a:t>Hiroshi Mano (KDTI)</a:t>
            </a:r>
            <a:endParaRPr lang="en-US" altLang="ja-JP" dirty="0">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dirty="0" smtClean="0">
              <a:latin typeface="Times New Roman" pitchFamily="-84" charset="0"/>
            </a:endParaRPr>
          </a:p>
        </p:txBody>
      </p:sp>
    </p:spTree>
    <p:extLst>
      <p:ext uri="{BB962C8B-B14F-4D97-AF65-F5344CB8AC3E}">
        <p14:creationId xmlns:p14="http://schemas.microsoft.com/office/powerpoint/2010/main" val="1840344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http://standards.ieee.org/faqs/patents.pdf</a:t>
            </a:r>
          </a:p>
          <a:p>
            <a:pPr lvl="1">
              <a:lnSpc>
                <a:spcPct val="80000"/>
              </a:lnSpc>
            </a:pPr>
            <a:r>
              <a:rPr kumimoji="0" lang="en-US" altLang="ja-JP" sz="1500" dirty="0"/>
              <a:t>LoA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smtClean="0"/>
              <a:t>https://development.standards.ieee.org/myproject/Public/mytools/mob/loa.pdf</a:t>
            </a:r>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Mano (Root Inc)</a:t>
            </a:r>
          </a:p>
          <a:p>
            <a:pPr lvl="1">
              <a:lnSpc>
                <a:spcPct val="80000"/>
              </a:lnSpc>
            </a:pPr>
            <a:r>
              <a:rPr kumimoji="0" lang="en-US" altLang="ja-JP" sz="1500" dirty="0"/>
              <a:t>Vice Chair : Marc Emmelman (Fraunhofer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(Root,Inc.)</a:t>
            </a:r>
          </a:p>
          <a:p>
            <a:pPr lvl="1">
              <a:lnSpc>
                <a:spcPct val="80000"/>
              </a:lnSpc>
            </a:pPr>
            <a:r>
              <a:rPr kumimoji="0" lang="en-US" altLang="ja-JP" sz="1500" dirty="0"/>
              <a:t>Technical Editor:</a:t>
            </a:r>
            <a:r>
              <a:rPr kumimoji="0" lang="en-US" altLang="ja-JP" sz="1500" dirty="0" smtClean="0"/>
              <a:t> </a:t>
            </a:r>
            <a:r>
              <a:rPr lang="en-US" altLang="ja-JP" sz="1600" dirty="0" smtClean="0"/>
              <a:t>Lee Armstrong (DoT)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8" name="日付プレースホルダー 7"/>
          <p:cNvSpPr>
            <a:spLocks noGrp="1"/>
          </p:cNvSpPr>
          <p:nvPr>
            <p:ph type="dt" sz="half" idx="10"/>
          </p:nvPr>
        </p:nvSpPr>
        <p:spPr/>
        <p:txBody>
          <a:bodyPr/>
          <a:lstStyle/>
          <a:p>
            <a:pPr>
              <a:defRPr/>
            </a:pPr>
            <a:r>
              <a:rPr lang="en-US" altLang="ja-JP" dirty="0" smtClean="0"/>
              <a:t>Jun/July</a:t>
            </a:r>
            <a:endParaRPr lang="en-US" dirty="0"/>
          </a:p>
        </p:txBody>
      </p:sp>
      <p:sp>
        <p:nvSpPr>
          <p:cNvPr id="9" name="フッター プレースホルダー 8"/>
          <p:cNvSpPr>
            <a:spLocks noGrp="1"/>
          </p:cNvSpPr>
          <p:nvPr>
            <p:ph type="ftr" sz="quarter" idx="11"/>
          </p:nvPr>
        </p:nvSpPr>
        <p:spPr/>
        <p:txBody>
          <a:bodyPr/>
          <a:lstStyle/>
          <a:p>
            <a:pPr>
              <a:defRPr/>
            </a:pPr>
            <a:r>
              <a:rPr lang="en-US" altLang="ja-JP" dirty="0" smtClean="0"/>
              <a:t>Hiroshi Mano (KDTI)</a:t>
            </a:r>
            <a:endParaRPr lang="en-US"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7</a:t>
            </a:fld>
            <a:endParaRPr lang="en-US" altLang="ja-JP" dirty="0"/>
          </a:p>
        </p:txBody>
      </p:sp>
    </p:spTree>
    <p:extLst>
      <p:ext uri="{BB962C8B-B14F-4D97-AF65-F5344CB8AC3E}">
        <p14:creationId xmlns:p14="http://schemas.microsoft.com/office/powerpoint/2010/main" val="410992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FAQs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dirty="0">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dirty="0">
              <a:solidFill>
                <a:srgbClr val="000099"/>
              </a:solidFill>
              <a:latin typeface="Arial" pitchFamily="-101" charset="0"/>
            </a:endParaRPr>
          </a:p>
        </p:txBody>
      </p:sp>
      <p:sp>
        <p:nvSpPr>
          <p:cNvPr id="11" name="日付プレースホルダー 10"/>
          <p:cNvSpPr>
            <a:spLocks noGrp="1"/>
          </p:cNvSpPr>
          <p:nvPr>
            <p:ph type="dt" sz="half" idx="10"/>
          </p:nvPr>
        </p:nvSpPr>
        <p:spPr/>
        <p:txBody>
          <a:bodyPr/>
          <a:lstStyle/>
          <a:p>
            <a:pPr>
              <a:defRPr/>
            </a:pPr>
            <a:r>
              <a:rPr lang="en-US" altLang="ja-JP" dirty="0" smtClean="0"/>
              <a:t>Jun/July</a:t>
            </a:r>
            <a:endParaRPr lang="en-US" dirty="0"/>
          </a:p>
        </p:txBody>
      </p:sp>
      <p:sp>
        <p:nvSpPr>
          <p:cNvPr id="12" name="フッター プレースホルダー 11"/>
          <p:cNvSpPr>
            <a:spLocks noGrp="1"/>
          </p:cNvSpPr>
          <p:nvPr>
            <p:ph type="ftr" sz="quarter" idx="11"/>
          </p:nvPr>
        </p:nvSpPr>
        <p:spPr/>
        <p:txBody>
          <a:bodyPr/>
          <a:lstStyle/>
          <a:p>
            <a:pPr>
              <a:defRPr/>
            </a:pPr>
            <a:r>
              <a:rPr lang="en-US" altLang="ja-JP" dirty="0" smtClean="0"/>
              <a:t>Hiroshi Mano (KDTI)</a:t>
            </a:r>
            <a:endParaRPr lang="en-US" dirty="0"/>
          </a:p>
        </p:txBody>
      </p:sp>
      <p:sp>
        <p:nvSpPr>
          <p:cNvPr id="13" name="スライド番号プレースホルダー 12"/>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8</a:t>
            </a:fld>
            <a:endParaRPr lang="en-US" altLang="ja-JP" dirty="0"/>
          </a:p>
        </p:txBody>
      </p:sp>
    </p:spTree>
    <p:extLst>
      <p:ext uri="{BB962C8B-B14F-4D97-AF65-F5344CB8AC3E}">
        <p14:creationId xmlns:p14="http://schemas.microsoft.com/office/powerpoint/2010/main" val="124195889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subclause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11" name="日付プレースホルダー 10"/>
          <p:cNvSpPr>
            <a:spLocks noGrp="1"/>
          </p:cNvSpPr>
          <p:nvPr>
            <p:ph type="dt" sz="half" idx="10"/>
          </p:nvPr>
        </p:nvSpPr>
        <p:spPr/>
        <p:txBody>
          <a:bodyPr/>
          <a:lstStyle/>
          <a:p>
            <a:pPr>
              <a:defRPr/>
            </a:pPr>
            <a:r>
              <a:rPr lang="en-US" altLang="ja-JP" dirty="0" smtClean="0"/>
              <a:t>Jun/July</a:t>
            </a:r>
            <a:endParaRPr lang="en-US" dirty="0"/>
          </a:p>
        </p:txBody>
      </p:sp>
      <p:sp>
        <p:nvSpPr>
          <p:cNvPr id="12" name="フッター プレースホルダー 11"/>
          <p:cNvSpPr>
            <a:spLocks noGrp="1"/>
          </p:cNvSpPr>
          <p:nvPr>
            <p:ph type="ftr" sz="quarter" idx="11"/>
          </p:nvPr>
        </p:nvSpPr>
        <p:spPr/>
        <p:txBody>
          <a:bodyPr/>
          <a:lstStyle/>
          <a:p>
            <a:pPr>
              <a:defRPr/>
            </a:pPr>
            <a:r>
              <a:rPr lang="en-US" altLang="ja-JP" dirty="0" smtClean="0"/>
              <a:t>Hiroshi Mano (KDTI)</a:t>
            </a:r>
            <a:endParaRPr lang="en-US" dirty="0"/>
          </a:p>
        </p:txBody>
      </p:sp>
      <p:sp>
        <p:nvSpPr>
          <p:cNvPr id="13" name="スライド番号プレースホルダー 12"/>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9</a:t>
            </a:fld>
            <a:endParaRPr lang="en-US" altLang="ja-JP" dirty="0"/>
          </a:p>
        </p:txBody>
      </p:sp>
    </p:spTree>
    <p:extLst>
      <p:ext uri="{BB962C8B-B14F-4D97-AF65-F5344CB8AC3E}">
        <p14:creationId xmlns:p14="http://schemas.microsoft.com/office/powerpoint/2010/main" val="763090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2666</TotalTime>
  <Words>1243</Words>
  <Application>Microsoft Macintosh PowerPoint</Application>
  <PresentationFormat>画面に合わせる (4:3)</PresentationFormat>
  <Paragraphs>198</Paragraphs>
  <Slides>13</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Jun to July 2016</vt:lpstr>
      <vt:lpstr>Abstract</vt:lpstr>
      <vt:lpstr>Meeting Protocol</vt:lpstr>
      <vt:lpstr>Call for Potentially Essential Patents</vt:lpstr>
      <vt:lpstr>Agenda for Jun 17th, 2016</vt:lpstr>
      <vt:lpstr>Agenda for July 19th, 2016</vt:lpstr>
      <vt:lpstr>Administrative Items</vt:lpstr>
      <vt:lpstr>Patent policy notice</vt:lpstr>
      <vt:lpstr>Participants, Patents, and Duty to Inform</vt:lpstr>
      <vt:lpstr>Patent Related Links</vt:lpstr>
      <vt:lpstr>Other Guidelines for IEEE WG Meetings</vt:lpstr>
      <vt:lpstr> Guidelines for Telcos</vt:lpstr>
      <vt:lpstr>Motion to go to recirc:</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h.mano@every-sense.com</cp:lastModifiedBy>
  <cp:revision>406</cp:revision>
  <cp:lastPrinted>1998-02-10T13:28:06Z</cp:lastPrinted>
  <dcterms:created xsi:type="dcterms:W3CDTF">2015-03-31T13:27:46Z</dcterms:created>
  <dcterms:modified xsi:type="dcterms:W3CDTF">2016-07-19T12:58:06Z</dcterms:modified>
  <cp:category/>
</cp:coreProperties>
</file>