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417" r:id="rId4"/>
    <p:sldId id="589" r:id="rId5"/>
    <p:sldId id="517" r:id="rId6"/>
    <p:sldId id="579" r:id="rId7"/>
    <p:sldId id="557" r:id="rId8"/>
    <p:sldId id="580" r:id="rId9"/>
    <p:sldId id="606" r:id="rId10"/>
    <p:sldId id="609" r:id="rId11"/>
    <p:sldId id="610" r:id="rId12"/>
    <p:sldId id="612" r:id="rId13"/>
    <p:sldId id="607" r:id="rId14"/>
    <p:sldId id="608" r:id="rId15"/>
    <p:sldId id="611" r:id="rId16"/>
    <p:sldId id="605" r:id="rId17"/>
    <p:sldId id="590" r:id="rId18"/>
    <p:sldId id="516" r:id="rId19"/>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100" d="100"/>
          <a:sy n="100" d="100"/>
        </p:scale>
        <p:origin x="-1020" y="24"/>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802.11-16/0785r1</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802.11-16/0785r4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0-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2016-07-25</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12"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a:t>
            </a:r>
            <a:r>
              <a:rPr lang="en-US" dirty="0" smtClean="0"/>
              <a:t>, except for CID 8116</a:t>
            </a:r>
            <a:endParaRPr lang="en-GB" u="sng" dirty="0" smtClean="0"/>
          </a:p>
          <a:p>
            <a:r>
              <a:rPr lang="en-US" dirty="0" smtClean="0"/>
              <a:t>Moved: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r>
              <a:rPr lang="en-US" altLang="en-US" dirty="0" smtClean="0"/>
              <a:t>CID 8056</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in 11-16-839r2”</a:t>
            </a:r>
            <a:endParaRPr lang="en-US" dirty="0"/>
          </a:p>
          <a:p>
            <a:endParaRPr lang="en-US" dirty="0" smtClean="0"/>
          </a:p>
          <a:p>
            <a:r>
              <a:rPr lang="en-US" dirty="0" smtClean="0"/>
              <a:t>Moved</a:t>
            </a:r>
            <a:r>
              <a:rPr lang="en-US" dirty="0" smtClean="0"/>
              <a:t>: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r>
              <a:rPr lang="en-US" altLang="en-US" dirty="0" smtClean="0"/>
              <a:t>CID 8116</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endParaRPr lang="en-US" dirty="0"/>
          </a:p>
          <a:p>
            <a:endParaRPr lang="en-US" dirty="0" smtClean="0"/>
          </a:p>
          <a:p>
            <a:r>
              <a:rPr lang="en-US" dirty="0" smtClean="0"/>
              <a:t>Moved</a:t>
            </a:r>
            <a:r>
              <a:rPr lang="en-US" dirty="0" smtClean="0"/>
              <a:t>: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mentor.ieee.org/802.11/dcn/16/11-16-0978-00-000m-tgmc-par-extension-document.docx</a:t>
            </a:r>
            <a:r>
              <a:rPr lang="en-GB" b="1" dirty="0" smtClean="0"/>
              <a:t>   </a:t>
            </a:r>
            <a:r>
              <a:rPr lang="en-US" dirty="0"/>
              <a:t> </a:t>
            </a:r>
          </a:p>
          <a:p>
            <a:pPr lvl="0"/>
            <a:endParaRPr lang="en-GB" smtClean="0"/>
          </a:p>
          <a:p>
            <a:pPr lvl="0"/>
            <a:r>
              <a:rPr lang="en-GB" smtClean="0"/>
              <a:t>Moved</a:t>
            </a:r>
            <a:r>
              <a:rPr lang="en-GB" dirty="0" smtClean="0"/>
              <a:t>:</a:t>
            </a:r>
          </a:p>
          <a:p>
            <a:pPr lvl="0"/>
            <a:r>
              <a:rPr lang="en-US" dirty="0" smtClean="0"/>
              <a:t>Second:</a:t>
            </a:r>
          </a:p>
          <a:p>
            <a:pPr lvl="0"/>
            <a:r>
              <a:rPr lang="en-US" dirty="0" smtClean="0"/>
              <a:t>Result:</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D6.0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Seconded:</a:t>
            </a:r>
          </a:p>
          <a:p>
            <a:r>
              <a:rPr lang="en-US" sz="2000" dirty="0" smtClean="0"/>
              <a:t>Result:</a:t>
            </a:r>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 (WG)</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document:  &lt;doc-ref&gt;</a:t>
            </a:r>
            <a:endParaRPr lang="en-US" dirty="0"/>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1914376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With 10 day notice</a:t>
            </a:r>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endParaRPr lang="en-GB" sz="1400" dirty="0" smtClean="0"/>
          </a:p>
          <a:p>
            <a:pPr lvl="1"/>
            <a:r>
              <a:rPr lang="en-GB" sz="1400" dirty="0" smtClean="0"/>
              <a:t>11-16-839 (CIDs </a:t>
            </a:r>
            <a:r>
              <a:rPr lang="en-GB" sz="1400" dirty="0" smtClean="0"/>
              <a:t>8177) </a:t>
            </a:r>
            <a:r>
              <a:rPr lang="en-GB" sz="1400" dirty="0" smtClean="0"/>
              <a:t>Mark 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6576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 </a:t>
            </a:r>
            <a:r>
              <a:rPr lang="en-GB" sz="1400" dirty="0"/>
              <a:t>11-16-933 </a:t>
            </a:r>
            <a:r>
              <a:rPr lang="en-GB" sz="1400" dirty="0" smtClean="0"/>
              <a:t>Jouni</a:t>
            </a:r>
          </a:p>
          <a:p>
            <a:pPr lvl="1">
              <a:lnSpc>
                <a:spcPct val="80000"/>
              </a:lnSpc>
            </a:pPr>
            <a:r>
              <a:rPr lang="en-GB" altLang="en-US" sz="1400" dirty="0"/>
              <a:t>11-16-839 Mark Rison</a:t>
            </a:r>
          </a:p>
          <a:p>
            <a:pPr lvl="1">
              <a:lnSpc>
                <a:spcPct val="80000"/>
              </a:lnSpc>
            </a:pPr>
            <a:r>
              <a:rPr lang="en-GB" altLang="en-US" sz="1400" dirty="0" smtClean="0"/>
              <a:t>Motions, including prior minutes</a:t>
            </a:r>
            <a:endParaRPr lang="en-GB" altLang="en-US" sz="1400" dirty="0" smtClean="0"/>
          </a:p>
        </p:txBody>
      </p:sp>
      <p:sp>
        <p:nvSpPr>
          <p:cNvPr id="16" name="Rectangle 35"/>
          <p:cNvSpPr>
            <a:spLocks noChangeArrowheads="1"/>
          </p:cNvSpPr>
          <p:nvPr/>
        </p:nvSpPr>
        <p:spPr bwMode="auto">
          <a:xfrm>
            <a:off x="4648200" y="26670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a:t>
            </a:r>
            <a:r>
              <a:rPr lang="en-US" altLang="en-US" sz="1400" dirty="0" smtClean="0"/>
              <a:t>resolution</a:t>
            </a:r>
          </a:p>
          <a:p>
            <a:pPr lvl="1"/>
            <a:r>
              <a:rPr lang="en-GB" sz="1400" dirty="0"/>
              <a:t>11-16-820 </a:t>
            </a:r>
            <a:r>
              <a:rPr lang="en-GB" sz="1400" dirty="0" smtClean="0"/>
              <a:t>Adrian</a:t>
            </a:r>
          </a:p>
          <a:p>
            <a:pPr lvl="1"/>
            <a:r>
              <a:rPr lang="en-GB" altLang="en-US" sz="1400" dirty="0" smtClean="0"/>
              <a:t>Solomon 11-16-851</a:t>
            </a:r>
          </a:p>
          <a:p>
            <a:pPr lvl="1"/>
            <a:r>
              <a:rPr lang="en-GB" altLang="en-US" sz="1400" dirty="0" smtClean="0"/>
              <a:t>Mark Hamilton CIDs – 8056, 8062, 8061 </a:t>
            </a:r>
            <a:endParaRPr lang="en-US"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3" name="Rectangle 35"/>
          <p:cNvSpPr>
            <a:spLocks noChangeArrowheads="1"/>
          </p:cNvSpPr>
          <p:nvPr/>
        </p:nvSpPr>
        <p:spPr bwMode="auto">
          <a:xfrm>
            <a:off x="4714875" y="417195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p>
          <a:p>
            <a:pPr lvl="1"/>
            <a:r>
              <a:rPr lang="en-US" altLang="en-US" sz="1400" dirty="0"/>
              <a:t>Comment </a:t>
            </a:r>
            <a:r>
              <a:rPr lang="en-US" altLang="en-US" sz="1400" dirty="0" smtClean="0"/>
              <a:t>resolution</a:t>
            </a:r>
          </a:p>
          <a:p>
            <a:pPr lvl="1"/>
            <a:r>
              <a:rPr lang="en-US" altLang="en-US" sz="1400" dirty="0" smtClean="0"/>
              <a:t>Motions</a:t>
            </a:r>
            <a:endParaRPr lang="en-US" altLang="en-US" sz="1400" dirty="0"/>
          </a:p>
          <a:p>
            <a:pPr lvl="1">
              <a:lnSpc>
                <a:spcPct val="80000"/>
              </a:lnSpc>
            </a:pPr>
            <a:r>
              <a:rPr lang="en-US" altLang="en-US" sz="1400" dirty="0" smtClean="0"/>
              <a:t>Plans 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49530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t>
            </a:r>
            <a:r>
              <a:rPr lang="en-GB" altLang="en-US" sz="1400" dirty="0" smtClean="0"/>
              <a:t>–Assaf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GB" altLang="en-US" sz="1400" dirty="0" smtClean="0"/>
              <a:t>PAR Extension, see 11-16-978</a:t>
            </a:r>
            <a:endParaRPr lang="en-GB" altLang="en-US" sz="1400" dirty="0" smtClean="0"/>
          </a:p>
        </p:txBody>
      </p:sp>
      <p:sp>
        <p:nvSpPr>
          <p:cNvPr id="12" name="Rectangle 35"/>
          <p:cNvSpPr>
            <a:spLocks noChangeArrowheads="1"/>
          </p:cNvSpPr>
          <p:nvPr/>
        </p:nvSpPr>
        <p:spPr bwMode="auto">
          <a:xfrm>
            <a:off x="4648200" y="1371600"/>
            <a:ext cx="43434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a:t>
            </a:r>
            <a:r>
              <a:rPr lang="en-GB" altLang="en-US" sz="1400" dirty="0" smtClean="0"/>
              <a:t>8027</a:t>
            </a:r>
          </a:p>
          <a:p>
            <a:pPr lvl="1">
              <a:lnSpc>
                <a:spcPct val="80000"/>
              </a:lnSpc>
            </a:pPr>
            <a:r>
              <a:rPr lang="en-GB" altLang="en-US" sz="1400" dirty="0" smtClean="0"/>
              <a:t>11-16-820 </a:t>
            </a:r>
            <a:r>
              <a:rPr lang="en-GB" altLang="en-US" sz="1400" dirty="0" smtClean="0"/>
              <a:t>– Adrian</a:t>
            </a:r>
          </a:p>
          <a:p>
            <a:pPr lvl="1">
              <a:lnSpc>
                <a:spcPct val="80000"/>
              </a:lnSpc>
            </a:pPr>
            <a:r>
              <a:rPr lang="en-GB" altLang="en-US" sz="1400" dirty="0" smtClean="0"/>
              <a:t>Jon Rosdahl CIDs</a:t>
            </a:r>
          </a:p>
          <a:p>
            <a:pPr lvl="1">
              <a:lnSpc>
                <a:spcPct val="80000"/>
              </a:lnSpc>
            </a:pPr>
            <a:r>
              <a:rPr lang="en-GB" altLang="en-US" sz="1400" dirty="0" smtClean="0"/>
              <a:t>Motions</a:t>
            </a:r>
            <a:endParaRPr lang="en-GB" alt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15-30</a:t>
            </a:r>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446274</TotalTime>
  <Words>1491</Words>
  <Application>Microsoft Office PowerPoint</Application>
  <PresentationFormat>On-screen Show (4:3)</PresentationFormat>
  <Paragraphs>326</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IEEE 802.11 TGmc July 2016 Agenda</vt:lpstr>
      <vt:lpstr>Abstract</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 Editorials - pulled </vt:lpstr>
      <vt:lpstr>Motion  – CID 8056</vt:lpstr>
      <vt:lpstr>Motion  – CID 8116</vt:lpstr>
      <vt:lpstr>Motion PAR Extension</vt:lpstr>
      <vt:lpstr>Motion SB Recirculation </vt:lpstr>
      <vt:lpstr>Motion PAR Extension (WG)</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2663</cp:revision>
  <cp:lastPrinted>1998-02-10T13:28:06Z</cp:lastPrinted>
  <dcterms:created xsi:type="dcterms:W3CDTF">2005-01-04T21:26:55Z</dcterms:created>
  <dcterms:modified xsi:type="dcterms:W3CDTF">2016-07-25T22:40:52Z</dcterms:modified>
</cp:coreProperties>
</file>