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606" r:id="rId10"/>
    <p:sldId id="609" r:id="rId11"/>
    <p:sldId id="610" r:id="rId12"/>
    <p:sldId id="608" r:id="rId13"/>
    <p:sldId id="607" r:id="rId14"/>
    <p:sldId id="611" r:id="rId15"/>
    <p:sldId id="605" r:id="rId16"/>
    <p:sldId id="590" r:id="rId17"/>
    <p:sldId id="516" r:id="rId1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100" d="100"/>
          <a:sy n="100" d="100"/>
        </p:scale>
        <p:origin x="-1020" y="-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802.11-16/0785r1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802.11-16/0785r1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802.11-16/0785r1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802.11-16/0785r3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32-54-000m-revmc-sponsor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32-54-000m-revmc-sponsor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54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3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759-00-000m-revmc-brc-may-27-telecon-minutes.docx" TargetMode="External"/><Relationship Id="rId7" Type="http://schemas.openxmlformats.org/officeDocument/2006/relationships/hyperlink" Target="https://mentor.ieee.org/802.11/dcn/13/11-13-0095-32-000m-editor-reports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0854-01-000m-revmc-brc-july-19-and-21-telecon-minutes.docx" TargetMode="External"/><Relationship Id="rId5" Type="http://schemas.openxmlformats.org/officeDocument/2006/relationships/hyperlink" Target="https://mentor.ieee.org/802.11/dcn/16/11-16-0825-01-000m-revmc-brc-july-8-and-15-telecon-minutes.docx" TargetMode="External"/><Relationship Id="rId4" Type="http://schemas.openxmlformats.org/officeDocument/2006/relationships/hyperlink" Target="https://mentor.ieee.org/802.11/dcn/16/11-16-0765-00-000m-revmc-brc-june-3-telecon-minutes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50-000m-revmc-sb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54-000m-revmc-sponsor-ballot-comments.xls" TargetMode="External"/><Relationship Id="rId4" Type="http://schemas.openxmlformats.org/officeDocument/2006/relationships/hyperlink" Target="https://mentor.ieee.org/802.11/dcn/15/11-15-0665-40-000m-revmc-sb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2016-07-25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5" imgW="8248712" imgH="2546007" progId="Word.Document.8">
                  <p:embed/>
                </p:oleObj>
              </mc:Choice>
              <mc:Fallback>
                <p:oleObj name="Document" r:id="rId5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Editorials - pulled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r>
              <a:rPr lang="en-GB" dirty="0"/>
              <a:t>Approve the comment resolutions on the following tabs and incorporate the indicated text changes into the </a:t>
            </a:r>
            <a:r>
              <a:rPr lang="en-GB" dirty="0" err="1"/>
              <a:t>TGmc</a:t>
            </a:r>
            <a:r>
              <a:rPr lang="en-GB" dirty="0"/>
              <a:t> draft:</a:t>
            </a:r>
            <a:endParaRPr lang="en-US" dirty="0"/>
          </a:p>
          <a:p>
            <a:pPr lvl="1"/>
            <a:r>
              <a:rPr lang="en-GB" dirty="0" smtClean="0"/>
              <a:t>“</a:t>
            </a:r>
            <a:r>
              <a:rPr lang="en-US" dirty="0" smtClean="0"/>
              <a:t>Editorials </a:t>
            </a:r>
            <a:r>
              <a:rPr lang="en-US" dirty="0"/>
              <a:t>- </a:t>
            </a:r>
            <a:r>
              <a:rPr lang="en-US" dirty="0" smtClean="0"/>
              <a:t>pulled” tab </a:t>
            </a:r>
            <a:r>
              <a:rPr lang="en-US" dirty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mentor.ieee.org/802.11/dcn/15/11-15-0532-54-000m-revmc-sponsor-ballot-comments.xls</a:t>
            </a:r>
            <a:r>
              <a:rPr lang="en-US" dirty="0" smtClean="0"/>
              <a:t> </a:t>
            </a:r>
            <a:endParaRPr lang="en-GB" u="sng" dirty="0" smtClean="0"/>
          </a:p>
          <a:p>
            <a:r>
              <a:rPr lang="en-US" dirty="0" smtClean="0"/>
              <a:t>Moved: </a:t>
            </a:r>
            <a:endParaRPr lang="en-US" dirty="0"/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25219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Editorials - pulled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r>
              <a:rPr lang="en-GB" dirty="0"/>
              <a:t>Approve the comment resolutions on the following tabs and incorporate the indicated text changes into the </a:t>
            </a:r>
            <a:r>
              <a:rPr lang="en-GB" dirty="0" err="1"/>
              <a:t>TGmc</a:t>
            </a:r>
            <a:r>
              <a:rPr lang="en-GB" dirty="0"/>
              <a:t> draft:</a:t>
            </a:r>
            <a:endParaRPr lang="en-US" dirty="0"/>
          </a:p>
          <a:p>
            <a:pPr lvl="1"/>
            <a:r>
              <a:rPr lang="en-GB" dirty="0" smtClean="0"/>
              <a:t>“</a:t>
            </a:r>
            <a:r>
              <a:rPr lang="en-US" dirty="0" smtClean="0"/>
              <a:t>Editorials </a:t>
            </a:r>
            <a:r>
              <a:rPr lang="en-US" dirty="0"/>
              <a:t>- </a:t>
            </a:r>
            <a:r>
              <a:rPr lang="en-US" dirty="0" smtClean="0"/>
              <a:t>pulled” tab </a:t>
            </a:r>
            <a:r>
              <a:rPr lang="en-US" dirty="0"/>
              <a:t>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mentor.ieee.org/802.11/dcn/15/11-15-0532-54-000m-revmc-sponsor-ballot-comments.xls</a:t>
            </a:r>
            <a:r>
              <a:rPr lang="en-US" dirty="0" smtClean="0"/>
              <a:t> </a:t>
            </a:r>
            <a:endParaRPr lang="en-GB" u="sng" dirty="0" smtClean="0"/>
          </a:p>
          <a:p>
            <a:r>
              <a:rPr lang="en-US" dirty="0" smtClean="0"/>
              <a:t>Moved: </a:t>
            </a:r>
            <a:endParaRPr lang="en-US" dirty="0"/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5640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SB Recirculation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 smtClean="0"/>
              <a:t>Havi</a:t>
            </a:r>
            <a:r>
              <a:rPr lang="en-GB" dirty="0" smtClean="0"/>
              <a:t>ng </a:t>
            </a:r>
            <a:r>
              <a:rPr lang="en-GB" dirty="0"/>
              <a:t>approved comment resolutions for all of the comments received from the initial Sponsor Ballot on P802.11REVmc </a:t>
            </a:r>
            <a:r>
              <a:rPr lang="en-GB" dirty="0" smtClean="0"/>
              <a:t>D6.0 </a:t>
            </a:r>
            <a:r>
              <a:rPr lang="en-GB" dirty="0"/>
              <a:t>as contained in documents </a:t>
            </a:r>
            <a:r>
              <a:rPr lang="en-GB" dirty="0" smtClean="0"/>
              <a:t>11-15-0665rxx, 11-15-0565rxx, </a:t>
            </a:r>
            <a:r>
              <a:rPr lang="en-GB" dirty="0"/>
              <a:t>and </a:t>
            </a:r>
            <a:r>
              <a:rPr lang="en-GB" dirty="0" smtClean="0"/>
              <a:t>11-15-0532rxx</a:t>
            </a:r>
            <a:endParaRPr lang="en-US" dirty="0"/>
          </a:p>
          <a:p>
            <a:r>
              <a:rPr lang="en-GB" dirty="0" smtClean="0"/>
              <a:t>Instruct the editor to prepare Draft 7.0 incorporating these resolutions and</a:t>
            </a:r>
            <a:endParaRPr lang="en-US" dirty="0" smtClean="0"/>
          </a:p>
          <a:p>
            <a:r>
              <a:rPr lang="en-GB" dirty="0" smtClean="0"/>
              <a:t>Approve </a:t>
            </a:r>
            <a:r>
              <a:rPr lang="en-GB" dirty="0"/>
              <a:t>a </a:t>
            </a:r>
            <a:r>
              <a:rPr lang="en-GB" dirty="0" smtClean="0"/>
              <a:t>10 </a:t>
            </a:r>
            <a:r>
              <a:rPr lang="en-GB" dirty="0"/>
              <a:t>day Sponsor Recirculation Ballot asking the question “Should P802.11REVmc </a:t>
            </a:r>
            <a:r>
              <a:rPr lang="en-GB" dirty="0" smtClean="0"/>
              <a:t>D7.0 </a:t>
            </a:r>
            <a:r>
              <a:rPr lang="en-GB" dirty="0"/>
              <a:t>be forwarded to </a:t>
            </a:r>
            <a:r>
              <a:rPr lang="en-GB" dirty="0" err="1"/>
              <a:t>RevCom</a:t>
            </a:r>
            <a:r>
              <a:rPr lang="en-GB" dirty="0"/>
              <a:t>?”</a:t>
            </a:r>
            <a:endParaRPr lang="en-US" dirty="0"/>
          </a:p>
          <a:p>
            <a:r>
              <a:rPr lang="en-US" sz="2000" dirty="0" smtClean="0"/>
              <a:t>Moved: Seconded:</a:t>
            </a:r>
          </a:p>
          <a:p>
            <a:r>
              <a:rPr lang="en-US" sz="2000" dirty="0" smtClean="0"/>
              <a:t>Result: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7596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PAR Extension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lvl="0"/>
            <a:r>
              <a:rPr lang="en-GB" dirty="0"/>
              <a:t>Approve sending the PAR </a:t>
            </a:r>
            <a:r>
              <a:rPr lang="en-GB" dirty="0" smtClean="0"/>
              <a:t>extension </a:t>
            </a:r>
            <a:r>
              <a:rPr lang="en-GB" dirty="0"/>
              <a:t>information </a:t>
            </a:r>
            <a:r>
              <a:rPr lang="en-GB" dirty="0" smtClean="0"/>
              <a:t>for P802.11REVmc </a:t>
            </a:r>
            <a:r>
              <a:rPr lang="en-GB" dirty="0"/>
              <a:t>cited below to </a:t>
            </a:r>
            <a:r>
              <a:rPr lang="en-GB" dirty="0" err="1"/>
              <a:t>NesCom</a:t>
            </a:r>
            <a:r>
              <a:rPr lang="en-GB" dirty="0"/>
              <a:t>.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pPr lvl="1"/>
            <a:r>
              <a:rPr lang="en-GB" b="1" dirty="0"/>
              <a:t>PAR document:  &lt;doc-ref&gt;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GB" dirty="0" smtClean="0"/>
              <a:t>Moved:</a:t>
            </a:r>
          </a:p>
          <a:p>
            <a:pPr lvl="0"/>
            <a:r>
              <a:rPr lang="en-US" dirty="0" smtClean="0"/>
              <a:t>Second: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13702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PAR Extension (WG)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lvl="0"/>
            <a:r>
              <a:rPr lang="en-GB" dirty="0"/>
              <a:t>Approve sending the PAR </a:t>
            </a:r>
            <a:r>
              <a:rPr lang="en-GB" dirty="0" smtClean="0"/>
              <a:t>extension </a:t>
            </a:r>
            <a:r>
              <a:rPr lang="en-GB" dirty="0"/>
              <a:t>information </a:t>
            </a:r>
            <a:r>
              <a:rPr lang="en-GB" dirty="0" smtClean="0"/>
              <a:t>for P802.11REVmc </a:t>
            </a:r>
            <a:r>
              <a:rPr lang="en-GB" dirty="0"/>
              <a:t>cited below to </a:t>
            </a:r>
            <a:r>
              <a:rPr lang="en-GB" dirty="0" err="1"/>
              <a:t>NesCom</a:t>
            </a:r>
            <a:r>
              <a:rPr lang="en-GB" dirty="0"/>
              <a:t>.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pPr lvl="1"/>
            <a:r>
              <a:rPr lang="en-GB" b="1" dirty="0"/>
              <a:t>PAR document:  &lt;doc-ref&gt;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Dorothy Stanley on </a:t>
            </a:r>
            <a:r>
              <a:rPr lang="en-GB" dirty="0"/>
              <a:t>behalf of </a:t>
            </a:r>
            <a:r>
              <a:rPr lang="en-US" dirty="0" err="1" smtClean="0"/>
              <a:t>TGmc</a:t>
            </a:r>
            <a:r>
              <a:rPr lang="en-US" dirty="0" smtClean="0"/>
              <a:t> (BRC)</a:t>
            </a:r>
          </a:p>
          <a:p>
            <a:pPr lvl="0"/>
            <a:r>
              <a:rPr lang="en-US" dirty="0" smtClean="0"/>
              <a:t>Second: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r>
              <a:rPr lang="en-GB" sz="1800" dirty="0" err="1" smtClean="0"/>
              <a:t>TGmc</a:t>
            </a:r>
            <a:r>
              <a:rPr lang="en-GB" sz="1800" dirty="0" smtClean="0"/>
              <a:t> vote</a:t>
            </a:r>
            <a:r>
              <a:rPr lang="en-GB" sz="1800" dirty="0"/>
              <a:t>: </a:t>
            </a:r>
            <a:r>
              <a:rPr lang="en-GB" sz="1800" dirty="0" smtClean="0"/>
              <a:t>Moved</a:t>
            </a:r>
            <a:r>
              <a:rPr lang="en-GB" sz="1800" dirty="0"/>
              <a:t>: &lt;name&gt;,  Seconded: &lt;name&gt;, Result: </a:t>
            </a:r>
            <a:r>
              <a:rPr lang="en-GB" sz="1800" dirty="0" smtClean="0"/>
              <a:t>y-n-a</a:t>
            </a:r>
            <a:endParaRPr lang="en-US" sz="18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91437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Forward P802.11REVmc 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lvl="0"/>
            <a:r>
              <a:rPr lang="en-US" dirty="0" smtClean="0"/>
              <a:t>Approve </a:t>
            </a:r>
            <a:r>
              <a:rPr lang="en-US" dirty="0"/>
              <a:t>document &lt;doc-ref&gt; as the report to the IEEE 802 Executive Committee on the requirements for </a:t>
            </a:r>
            <a:r>
              <a:rPr lang="en-US" dirty="0" smtClean="0"/>
              <a:t>unconditional </a:t>
            </a:r>
            <a:r>
              <a:rPr lang="en-US" dirty="0"/>
              <a:t>approval to forward P802.11&lt;x&gt; to </a:t>
            </a:r>
            <a:r>
              <a:rPr lang="en-US" dirty="0" err="1"/>
              <a:t>RevCom</a:t>
            </a:r>
            <a:r>
              <a:rPr lang="en-US" dirty="0"/>
              <a:t>, and</a:t>
            </a:r>
          </a:p>
          <a:p>
            <a:pPr lvl="0"/>
            <a:r>
              <a:rPr lang="en-US" dirty="0"/>
              <a:t>Request the IEEE 802 Executive Committee to </a:t>
            </a:r>
            <a:r>
              <a:rPr lang="en-US" dirty="0" smtClean="0"/>
              <a:t>approve </a:t>
            </a:r>
            <a:r>
              <a:rPr lang="en-US" dirty="0"/>
              <a:t>forwarding </a:t>
            </a:r>
            <a:r>
              <a:rPr lang="en-US" dirty="0" smtClean="0"/>
              <a:t>P802.11REVmc 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Dorothy Stanley on </a:t>
            </a:r>
            <a:r>
              <a:rPr lang="en-GB" dirty="0"/>
              <a:t>behalf of </a:t>
            </a:r>
            <a:r>
              <a:rPr lang="en-US" dirty="0" err="1" smtClean="0"/>
              <a:t>TGmc</a:t>
            </a:r>
            <a:r>
              <a:rPr lang="en-US" dirty="0" smtClean="0"/>
              <a:t> (BRC)</a:t>
            </a:r>
          </a:p>
          <a:p>
            <a:pPr lvl="0"/>
            <a:r>
              <a:rPr lang="en-US" dirty="0" smtClean="0"/>
              <a:t>Second: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r>
              <a:rPr lang="en-GB" sz="1800" dirty="0" err="1" smtClean="0"/>
              <a:t>TGmc</a:t>
            </a:r>
            <a:r>
              <a:rPr lang="en-GB" sz="1800" dirty="0" smtClean="0"/>
              <a:t> vote</a:t>
            </a:r>
            <a:r>
              <a:rPr lang="en-GB" sz="1800" dirty="0"/>
              <a:t>: </a:t>
            </a:r>
            <a:r>
              <a:rPr lang="en-GB" sz="1800" dirty="0" smtClean="0"/>
              <a:t>Moved</a:t>
            </a:r>
            <a:r>
              <a:rPr lang="en-GB" sz="1800" dirty="0"/>
              <a:t>: &lt;name&gt;,  Seconded: &lt;name&gt;, Result: </a:t>
            </a:r>
            <a:r>
              <a:rPr lang="en-GB" sz="1800" dirty="0" smtClean="0"/>
              <a:t>y-n-a</a:t>
            </a:r>
            <a:endParaRPr lang="en-US" sz="18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3317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July - September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Third/Fourth  recirculation and comment resolution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hours </a:t>
            </a:r>
          </a:p>
          <a:p>
            <a:pPr lvl="1"/>
            <a:r>
              <a:rPr lang="en-US" altLang="en-US" sz="1800" dirty="0" smtClean="0"/>
              <a:t>With 10 day notice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D6.0 is available 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mentor.ieee.org/802.11/dcn/15/11-15-0532-54-000m-revmc-sponsor-ballot-comments.xls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/>
              <a:t>PM1 </a:t>
            </a:r>
          </a:p>
          <a:p>
            <a:pPr lvl="1"/>
            <a:r>
              <a:rPr lang="en-US" altLang="en-US" sz="1400" dirty="0" smtClean="0"/>
              <a:t>Chair’s </a:t>
            </a:r>
            <a:r>
              <a:rPr lang="en-US" altLang="en-US" sz="1400" dirty="0"/>
              <a:t>Welcome, </a:t>
            </a:r>
            <a:r>
              <a:rPr lang="en-US" altLang="en-US" sz="1400" dirty="0" smtClean="0"/>
              <a:t>Patent reminder, Status</a:t>
            </a:r>
            <a:r>
              <a:rPr lang="en-US" altLang="en-US" sz="1400" dirty="0"/>
              <a:t>, Review of Objectives, Approve </a:t>
            </a:r>
            <a:r>
              <a:rPr lang="en-US" altLang="en-US" sz="1400" dirty="0" smtClean="0"/>
              <a:t>agenda </a:t>
            </a:r>
          </a:p>
          <a:p>
            <a:pPr lvl="1"/>
            <a:r>
              <a:rPr lang="en-US" altLang="en-US" sz="1400" dirty="0" smtClean="0"/>
              <a:t>Editor’s Report</a:t>
            </a:r>
          </a:p>
          <a:p>
            <a:pPr lvl="1"/>
            <a:r>
              <a:rPr lang="en-GB" sz="1400" dirty="0" smtClean="0"/>
              <a:t>Comment resolution: 11-16-820 Adrian CID 8137 M. Hamilton  </a:t>
            </a:r>
          </a:p>
          <a:p>
            <a:pPr lvl="1"/>
            <a:r>
              <a:rPr lang="en-GB" sz="1400" dirty="0" smtClean="0"/>
              <a:t>11-16-839 (CIDs 8177, 8202) Mark Rison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277091" y="4114800"/>
            <a:ext cx="464379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AM1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Comment resolution - </a:t>
            </a:r>
            <a:r>
              <a:rPr lang="en-GB" sz="1400" dirty="0"/>
              <a:t>11-16-933 </a:t>
            </a:r>
            <a:r>
              <a:rPr lang="en-GB" sz="1400" dirty="0" smtClean="0"/>
              <a:t>Jouni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/>
              <a:t>11-16-820 Adrian </a:t>
            </a:r>
            <a:endParaRPr lang="en-GB" altLang="en-US" sz="1400" dirty="0" smtClean="0"/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Motions</a:t>
            </a: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48200" y="2667000"/>
            <a:ext cx="4343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</a:t>
            </a:r>
          </a:p>
          <a:p>
            <a:pPr lvl="1"/>
            <a:r>
              <a:rPr lang="en-US" altLang="en-US" sz="1400" dirty="0" smtClean="0"/>
              <a:t>Comment resolution</a:t>
            </a:r>
          </a:p>
          <a:p>
            <a:pPr lvl="1"/>
            <a:endParaRPr lang="en-GB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400" dirty="0" smtClean="0"/>
          </a:p>
          <a:p>
            <a:pPr marL="457200" lvl="1" indent="0">
              <a:buNone/>
            </a:pPr>
            <a:endParaRPr lang="en-GB" altLang="en-US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14875" y="3886200"/>
            <a:ext cx="37274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</a:t>
            </a:r>
          </a:p>
          <a:p>
            <a:pPr lvl="1"/>
            <a:r>
              <a:rPr lang="en-US" altLang="en-US" sz="1400" dirty="0"/>
              <a:t>Comment </a:t>
            </a:r>
            <a:r>
              <a:rPr lang="en-US" altLang="en-US" sz="1400" dirty="0" smtClean="0"/>
              <a:t>resolution</a:t>
            </a:r>
          </a:p>
          <a:p>
            <a:pPr lvl="1"/>
            <a:r>
              <a:rPr lang="en-US" altLang="en-US" sz="1400" dirty="0" smtClean="0"/>
              <a:t>Motions</a:t>
            </a:r>
            <a:endParaRPr lang="en-US" altLang="en-US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Plans for July - September</a:t>
            </a:r>
            <a:endParaRPr lang="en-US" altLang="en-US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Schedule,  AOB, Adjourn</a:t>
            </a:r>
          </a:p>
          <a:p>
            <a:pPr lvl="1">
              <a:lnSpc>
                <a:spcPct val="80000"/>
              </a:lnSpc>
            </a:pPr>
            <a:endParaRPr lang="en-US" altLang="en-US" sz="1200" dirty="0"/>
          </a:p>
          <a:p>
            <a:pPr lvl="1">
              <a:lnSpc>
                <a:spcPct val="80000"/>
              </a:lnSpc>
            </a:pPr>
            <a:endParaRPr lang="en-GB" sz="1200" dirty="0"/>
          </a:p>
          <a:p>
            <a:pPr lvl="1">
              <a:lnSpc>
                <a:spcPct val="80000"/>
              </a:lnSpc>
            </a:pPr>
            <a:endParaRPr lang="en-US" altLang="en-US" sz="1200" dirty="0"/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305666" y="5334000"/>
            <a:ext cx="464379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Comment resolution – 11-16-839 Mark Rison</a:t>
            </a:r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PAR </a:t>
            </a:r>
            <a:r>
              <a:rPr lang="en-GB" altLang="en-US" sz="1400" dirty="0" smtClean="0"/>
              <a:t>Extension, see 11-16-978</a:t>
            </a:r>
            <a:endParaRPr lang="en-GB" altLang="en-US" sz="1400" dirty="0" smtClean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4648200" y="1371600"/>
            <a:ext cx="464379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Comment resolution – 11-16-855/CID 8027, 11-16-820 – Adrian</a:t>
            </a:r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Motions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(18 Mar 2016)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 smtClean="0">
                <a:hlinkClick r:id="rId8"/>
              </a:rPr>
              <a:t>http</a:t>
            </a:r>
            <a:r>
              <a:rPr lang="en-US" sz="1400" dirty="0">
                <a:hlinkClick r:id="rId8"/>
              </a:rPr>
              <a:t>://</a:t>
            </a:r>
            <a:r>
              <a:rPr lang="en-US" sz="1400" dirty="0" smtClean="0">
                <a:hlinkClick r:id="rId8"/>
              </a:rPr>
              <a:t>www.ieee802.org/PNP/approved/IEEE_802_Chairs_guidelines_v23.pdf</a:t>
            </a:r>
            <a:r>
              <a:rPr lang="en-US" sz="1400" dirty="0" smtClean="0"/>
              <a:t>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</a:t>
            </a:r>
            <a:r>
              <a:rPr lang="en-US" sz="1400" dirty="0" smtClean="0">
                <a:hlinkClick r:id="rId10"/>
              </a:rPr>
              <a:t>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Tuesday PM1 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>
                <a:hlinkClick r:id="rId3"/>
              </a:rPr>
              <a:t>https://</a:t>
            </a:r>
            <a:r>
              <a:rPr lang="en-US" altLang="en-US" sz="1400" dirty="0" smtClean="0">
                <a:hlinkClick r:id="rId3"/>
              </a:rPr>
              <a:t>mentor.ieee.org/802.11/dcn/16/11-16-0717-00-000m-minutes-for-revmc-brc-face-to-face-meeting-may-17-19-waikoloa.docx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>
                <a:hlinkClick r:id="rId3"/>
              </a:rPr>
              <a:t>https</a:t>
            </a:r>
            <a:r>
              <a:rPr lang="en-US" altLang="en-US" sz="1400" dirty="0">
                <a:hlinkClick r:id="rId3"/>
              </a:rPr>
              <a:t>://</a:t>
            </a:r>
            <a:r>
              <a:rPr lang="en-US" altLang="en-US" sz="1400" dirty="0" smtClean="0">
                <a:hlinkClick r:id="rId3"/>
              </a:rPr>
              <a:t>mentor.ieee.org/802.11/dcn/16/11-16-0759-00-000m-revmc-brc-may-27-telecon-minutes.docx</a:t>
            </a:r>
            <a:r>
              <a:rPr lang="en-US" altLang="en-US" sz="1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>
                <a:hlinkClick r:id="rId4"/>
              </a:rPr>
              <a:t>https://</a:t>
            </a:r>
            <a:r>
              <a:rPr lang="en-US" altLang="en-US" sz="1400" dirty="0" smtClean="0">
                <a:hlinkClick r:id="rId4"/>
              </a:rPr>
              <a:t>mentor.ieee.org/802.11/dcn/16/11-16-0765-00-000m-revmc-brc-june-3-telecon-minutes.docx</a:t>
            </a:r>
            <a:r>
              <a:rPr lang="en-US" altLang="en-US" sz="1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>
                <a:hlinkClick r:id="rId5"/>
              </a:rPr>
              <a:t>https://</a:t>
            </a:r>
            <a:r>
              <a:rPr lang="en-US" altLang="en-US" sz="1400" dirty="0" smtClean="0">
                <a:hlinkClick r:id="rId5"/>
              </a:rPr>
              <a:t>mentor.ieee.org/802.11/dcn/16/11-16-0825-01-000m-revmc-brc-july-8-and-15-telecon-minutes.docx</a:t>
            </a:r>
            <a:r>
              <a:rPr lang="en-US" altLang="en-US" sz="1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>
                <a:hlinkClick r:id="rId6"/>
              </a:rPr>
              <a:t>https://</a:t>
            </a:r>
            <a:r>
              <a:rPr lang="en-US" altLang="en-US" sz="1400" dirty="0" smtClean="0">
                <a:hlinkClick r:id="rId6"/>
              </a:rPr>
              <a:t>mentor.ieee.org/802.11/dcn/16/11-16-0854-01-000m-revmc-brc-july-19-and-21-telecon-minutes.docx</a:t>
            </a:r>
            <a:r>
              <a:rPr lang="en-US" altLang="en-US" sz="1400" dirty="0" smtClean="0"/>
              <a:t> </a:t>
            </a:r>
            <a:endParaRPr lang="en-US" altLang="en-US" sz="1400" dirty="0"/>
          </a:p>
          <a:p>
            <a:pPr lvl="1">
              <a:lnSpc>
                <a:spcPct val="90000"/>
              </a:lnSpc>
            </a:pPr>
            <a:endParaRPr lang="en-US" altLang="en-US" sz="1400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Editor </a:t>
            </a:r>
            <a:r>
              <a:rPr lang="en-US" altLang="en-US" sz="1800" dirty="0"/>
              <a:t>report: </a:t>
            </a:r>
            <a:r>
              <a:rPr lang="en-US" altLang="en-US" sz="1800" dirty="0">
                <a:hlinkClick r:id="rId7"/>
              </a:rPr>
              <a:t>https://</a:t>
            </a:r>
            <a:r>
              <a:rPr lang="en-US" altLang="en-US" sz="1800" dirty="0" smtClean="0">
                <a:hlinkClick r:id="rId7"/>
              </a:rPr>
              <a:t>mentor.ieee.org/802.11/dcn/13/11-13-0095-32-000m-editor-reports.pptx</a:t>
            </a: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Tuesday PM1 (continued)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Initial </a:t>
            </a:r>
            <a:r>
              <a:rPr lang="en-US" altLang="en-US" sz="2000" dirty="0">
                <a:solidFill>
                  <a:srgbClr val="006600"/>
                </a:solidFill>
              </a:rPr>
              <a:t>SB </a:t>
            </a:r>
            <a:r>
              <a:rPr lang="en-US" altLang="en-US" sz="2000" dirty="0" smtClean="0">
                <a:solidFill>
                  <a:srgbClr val="006600"/>
                </a:solidFill>
              </a:rPr>
              <a:t>recirculation 2016-01-11 through 2016-01-26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D6.0 Second Recirculation 2016-06-07 through 2016-06-30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D7.0 August/September Third/Fourth (unchanged)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October 2016 – WG/EC Final Approval Oct 4th </a:t>
            </a:r>
            <a:r>
              <a:rPr lang="en-US" altLang="en-US" sz="2000" dirty="0" err="1">
                <a:solidFill>
                  <a:schemeClr val="accent2"/>
                </a:solidFill>
              </a:rPr>
              <a:t>telecon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December 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D6.0 2016-06-07 to 2016-06-30</a:t>
            </a:r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July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 on D6.0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August/Sept 2016</a:t>
            </a:r>
          </a:p>
          <a:p>
            <a:pPr lvl="1"/>
            <a:r>
              <a:rPr lang="en-GB" sz="1800" dirty="0"/>
              <a:t>July 30 – Aug 15 editing and review of editing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3th recirculation D7.0 August 15-30</a:t>
            </a:r>
          </a:p>
          <a:p>
            <a:pPr lvl="1"/>
            <a:r>
              <a:rPr lang="en-GB" sz="1800" dirty="0"/>
              <a:t>On or before Sept 9: Complete comment resolution (goal unchanged draft)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4th recirculation D7.0 unchanged  </a:t>
            </a:r>
            <a:r>
              <a:rPr lang="en-GB" sz="1800" dirty="0" smtClean="0"/>
              <a:t>Sept </a:t>
            </a:r>
            <a:r>
              <a:rPr lang="en-GB" sz="1800" dirty="0"/>
              <a:t>10 -</a:t>
            </a:r>
            <a:r>
              <a:rPr lang="en-GB" sz="1800" dirty="0" smtClean="0"/>
              <a:t> </a:t>
            </a:r>
            <a:r>
              <a:rPr lang="en-GB" sz="1800" dirty="0"/>
              <a:t>20: 10 day recirculation of unchanged </a:t>
            </a:r>
            <a:r>
              <a:rPr lang="en-GB" sz="1800" dirty="0" smtClean="0"/>
              <a:t>draft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0">
              <a:lnSpc>
                <a:spcPct val="80000"/>
              </a:lnSpc>
            </a:pPr>
            <a:r>
              <a:rPr lang="en-GB" sz="2200" dirty="0"/>
              <a:t>October 4th: EC teleconference approval – requests for unconditional approval for </a:t>
            </a:r>
            <a:r>
              <a:rPr lang="en-GB" sz="2200" dirty="0" err="1" smtClean="0"/>
              <a:t>TGmc</a:t>
            </a:r>
            <a:r>
              <a:rPr lang="en-GB" sz="22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October 17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deadline for submission to </a:t>
            </a:r>
            <a:r>
              <a:rPr lang="en-GB" sz="1800" dirty="0" err="1" smtClean="0"/>
              <a:t>Revcom</a:t>
            </a:r>
            <a:endParaRPr lang="en-US" sz="1800" dirty="0"/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272 – July 19 &amp; 21 teleconferences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r>
              <a:rPr lang="en-GB" dirty="0"/>
              <a:t>Approve the comment resolutions on the following tabs and incorporate the indicated text changes into the </a:t>
            </a:r>
            <a:r>
              <a:rPr lang="en-GB" dirty="0" err="1"/>
              <a:t>TGmc</a:t>
            </a:r>
            <a:r>
              <a:rPr lang="en-GB" dirty="0"/>
              <a:t> draft:</a:t>
            </a:r>
            <a:endParaRPr lang="en-US" dirty="0"/>
          </a:p>
          <a:p>
            <a:pPr lvl="1"/>
            <a:r>
              <a:rPr lang="en-GB" dirty="0"/>
              <a:t>“</a:t>
            </a:r>
            <a:r>
              <a:rPr lang="en-GB" dirty="0" smtClean="0"/>
              <a:t>Motion-MAC-CB” </a:t>
            </a:r>
            <a:r>
              <a:rPr lang="en-GB" dirty="0"/>
              <a:t>tab in 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mentor.ieee.org/802.11/dcn/15/11-15-0565-50-000m-revmc-sb-mac-comments.xls</a:t>
            </a:r>
            <a:r>
              <a:rPr lang="en-GB" u="sng" dirty="0" smtClean="0"/>
              <a:t> </a:t>
            </a:r>
            <a:endParaRPr lang="en-GB" dirty="0" smtClean="0"/>
          </a:p>
          <a:p>
            <a:pPr lvl="1"/>
            <a:r>
              <a:rPr lang="en-GB" dirty="0" smtClean="0"/>
              <a:t>“”GEN-21July” </a:t>
            </a:r>
            <a:r>
              <a:rPr lang="en-GB" dirty="0"/>
              <a:t>tab in </a:t>
            </a:r>
            <a:r>
              <a:rPr lang="en-GB" u="sng" dirty="0">
                <a:hlinkClick r:id="rId4"/>
              </a:rPr>
              <a:t>https://</a:t>
            </a:r>
            <a:r>
              <a:rPr lang="en-GB" u="sng" dirty="0" smtClean="0">
                <a:hlinkClick r:id="rId4"/>
              </a:rPr>
              <a:t>mentor.ieee.org/802.11/dcn/15/11-15-0665-40-000m-revmc-sb-gen-adhoc-comments.xlsx</a:t>
            </a:r>
            <a:r>
              <a:rPr lang="en-GB" u="sng" dirty="0" smtClean="0"/>
              <a:t> </a:t>
            </a:r>
          </a:p>
          <a:p>
            <a:pPr lvl="1"/>
            <a:r>
              <a:rPr lang="en-GB" dirty="0" smtClean="0"/>
              <a:t>“</a:t>
            </a:r>
            <a:r>
              <a:rPr lang="en-US" dirty="0" smtClean="0"/>
              <a:t>Editorials </a:t>
            </a:r>
            <a:r>
              <a:rPr lang="en-US" dirty="0"/>
              <a:t>- motion </a:t>
            </a:r>
            <a:r>
              <a:rPr lang="en-US" dirty="0" smtClean="0"/>
              <a:t>20160715” tab </a:t>
            </a:r>
            <a:r>
              <a:rPr lang="en-US" dirty="0"/>
              <a:t>in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mentor.ieee.org/802.11/dcn/15/11-15-0532-54-000m-revmc-sponsor-ballot-comments.xls</a:t>
            </a:r>
            <a:r>
              <a:rPr lang="en-US" dirty="0" smtClean="0"/>
              <a:t> </a:t>
            </a:r>
            <a:endParaRPr lang="en-GB" u="sng" dirty="0" smtClean="0"/>
          </a:p>
          <a:p>
            <a:r>
              <a:rPr lang="en-US" dirty="0" smtClean="0"/>
              <a:t>Moved: </a:t>
            </a:r>
            <a:endParaRPr lang="en-US" dirty="0"/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7718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446134</TotalTime>
  <Words>1365</Words>
  <Application>Microsoft Office PowerPoint</Application>
  <PresentationFormat>On-screen Show (4:3)</PresentationFormat>
  <Paragraphs>306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Document</vt:lpstr>
      <vt:lpstr>IEEE 802.11 TGmc July 2016 Agenda</vt:lpstr>
      <vt:lpstr>Abstract</vt:lpstr>
      <vt:lpstr>TGmc Agenda</vt:lpstr>
      <vt:lpstr>Current IEEE 802, 802.11 rules documents </vt:lpstr>
      <vt:lpstr>Tuesday PM1  </vt:lpstr>
      <vt:lpstr>Tuesday PM1 (continued) </vt:lpstr>
      <vt:lpstr>TGmc Plan of Record - modified</vt:lpstr>
      <vt:lpstr>TGmc SB Planning</vt:lpstr>
      <vt:lpstr>Motion 272 – July 19 &amp; 21 teleconferences </vt:lpstr>
      <vt:lpstr>Motion  – Editorials - pulled </vt:lpstr>
      <vt:lpstr>Motion  – Editorials - pulled </vt:lpstr>
      <vt:lpstr>Motion SB Recirculation </vt:lpstr>
      <vt:lpstr>Motion PAR Extension</vt:lpstr>
      <vt:lpstr>Motion PAR Extension (WG)</vt:lpstr>
      <vt:lpstr>Motion Forward P802.11REVmc to RevCom </vt:lpstr>
      <vt:lpstr>July - September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2654</cp:revision>
  <cp:lastPrinted>1998-02-10T13:28:06Z</cp:lastPrinted>
  <dcterms:created xsi:type="dcterms:W3CDTF">2005-01-04T21:26:55Z</dcterms:created>
  <dcterms:modified xsi:type="dcterms:W3CDTF">2016-07-25T20:20:50Z</dcterms:modified>
</cp:coreProperties>
</file>