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89" r:id="rId5"/>
    <p:sldId id="517" r:id="rId6"/>
    <p:sldId id="579" r:id="rId7"/>
    <p:sldId id="557" r:id="rId8"/>
    <p:sldId id="580" r:id="rId9"/>
    <p:sldId id="606" r:id="rId10"/>
    <p:sldId id="605" r:id="rId11"/>
    <p:sldId id="607" r:id="rId12"/>
    <p:sldId id="590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>
        <p:scale>
          <a:sx n="100" d="100"/>
          <a:sy n="100" d="100"/>
        </p:scale>
        <p:origin x="-2196" y="-6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802.11-16/0785r1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802.11-16/0785r1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802.11-16/0785r1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802.11-16/0785r1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47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approved/IEEE_802_Chairs_guidelines_v23.pdf" TargetMode="External"/><Relationship Id="rId3" Type="http://schemas.openxmlformats.org/officeDocument/2006/relationships/hyperlink" Target="https://development.standards.ieee.org/myproject/Public/mytools/mob/slideset.ppt" TargetMode="External"/><Relationship Id="rId7" Type="http://schemas.openxmlformats.org/officeDocument/2006/relationships/hyperlink" Target="http://grouper.ieee.org/groups/802/PNP/approved/IEEE_802_LMSC_OM_approved_1207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NP/approved/IEEE_802_WG_PandP_v18.1.pdf" TargetMode="External"/><Relationship Id="rId11" Type="http://schemas.openxmlformats.org/officeDocument/2006/relationships/hyperlink" Target="http://www.ieee802.org/devdocs.shtml" TargetMode="External"/><Relationship Id="rId5" Type="http://schemas.openxmlformats.org/officeDocument/2006/relationships/hyperlink" Target="http://www.ieee802.org/PNP/approved/IEEE_802_OM_v18.pdf" TargetMode="External"/><Relationship Id="rId10" Type="http://schemas.openxmlformats.org/officeDocument/2006/relationships/hyperlink" Target="http://www.ieee802.org/11/Rules/rules.shtml" TargetMode="External"/><Relationship Id="rId4" Type="http://schemas.openxmlformats.org/officeDocument/2006/relationships/hyperlink" Target="http://standards.ieee.org/board/aud/LMSC.pdf" TargetMode="External"/><Relationship Id="rId9" Type="http://schemas.openxmlformats.org/officeDocument/2006/relationships/hyperlink" Target="https://mentor.ieee.org/802.11/dcn/14/11-14-0629-14-0000-802-11-operations-manual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759-00-000m-revmc-brc-may-27-telecon-minute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30-000m-editor-reports.pptx" TargetMode="External"/><Relationship Id="rId4" Type="http://schemas.openxmlformats.org/officeDocument/2006/relationships/hyperlink" Target="https://mentor.ieee.org/802.11/dcn/16/11-16-0765-00-000m-revmc-brc-june-3-telecon-minutes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2016-06-17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Forward P802.11REVmc to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 (Conditional)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lvl="0"/>
            <a:r>
              <a:rPr lang="en-US" dirty="0" smtClean="0"/>
              <a:t>Approve </a:t>
            </a:r>
            <a:r>
              <a:rPr lang="en-US" dirty="0"/>
              <a:t>document &lt;doc-ref&gt; as the report to the IEEE 802 Executive Committee on the requirements for conditional approval to forward P802.11&lt;x&gt; to </a:t>
            </a:r>
            <a:r>
              <a:rPr lang="en-US" dirty="0" err="1"/>
              <a:t>RevCom</a:t>
            </a:r>
            <a:r>
              <a:rPr lang="en-US" dirty="0"/>
              <a:t>, and</a:t>
            </a:r>
          </a:p>
          <a:p>
            <a:pPr lvl="0"/>
            <a:r>
              <a:rPr lang="en-US" dirty="0"/>
              <a:t>Request the IEEE 802 Executive Committee to conditionally approve forwarding </a:t>
            </a:r>
            <a:r>
              <a:rPr lang="en-US" dirty="0" smtClean="0"/>
              <a:t>P802.11REVmc 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Dorothy Stanley on </a:t>
            </a:r>
            <a:r>
              <a:rPr lang="en-GB" dirty="0"/>
              <a:t>behalf of </a:t>
            </a:r>
            <a:r>
              <a:rPr lang="en-US" dirty="0" err="1" smtClean="0"/>
              <a:t>TGmc</a:t>
            </a:r>
            <a:r>
              <a:rPr lang="en-US" dirty="0" smtClean="0"/>
              <a:t> (BRC)</a:t>
            </a:r>
          </a:p>
          <a:p>
            <a:pPr lvl="0"/>
            <a:r>
              <a:rPr lang="en-US" dirty="0" smtClean="0"/>
              <a:t>Second: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r>
              <a:rPr lang="en-GB" sz="1800" dirty="0" err="1" smtClean="0"/>
              <a:t>TGmc</a:t>
            </a:r>
            <a:r>
              <a:rPr lang="en-GB" sz="1800" dirty="0" smtClean="0"/>
              <a:t> vote</a:t>
            </a:r>
            <a:r>
              <a:rPr lang="en-GB" sz="1800" dirty="0"/>
              <a:t>: </a:t>
            </a:r>
            <a:r>
              <a:rPr lang="en-GB" sz="1800" dirty="0" smtClean="0"/>
              <a:t>Moved</a:t>
            </a:r>
            <a:r>
              <a:rPr lang="en-GB" sz="1800" dirty="0"/>
              <a:t>: &lt;name&gt;,  Seconded: &lt;name&gt;, Result: </a:t>
            </a:r>
            <a:r>
              <a:rPr lang="en-GB" sz="1800" dirty="0" smtClean="0"/>
              <a:t>y-n-a</a:t>
            </a:r>
            <a:endParaRPr lang="en-US" sz="18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3317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PAR Extension (if needed)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lvl="0"/>
            <a:r>
              <a:rPr lang="en-GB" dirty="0"/>
              <a:t>Approve sending the PAR </a:t>
            </a:r>
            <a:r>
              <a:rPr lang="en-GB" dirty="0" smtClean="0"/>
              <a:t>extension </a:t>
            </a:r>
            <a:r>
              <a:rPr lang="en-GB" dirty="0"/>
              <a:t>information </a:t>
            </a:r>
            <a:r>
              <a:rPr lang="en-GB" dirty="0" smtClean="0"/>
              <a:t>for P802.11REVmc </a:t>
            </a:r>
            <a:r>
              <a:rPr lang="en-GB" dirty="0"/>
              <a:t>cited below to </a:t>
            </a:r>
            <a:r>
              <a:rPr lang="en-GB" dirty="0" err="1"/>
              <a:t>NesCom</a:t>
            </a:r>
            <a:r>
              <a:rPr lang="en-GB" dirty="0"/>
              <a:t>.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pPr lvl="1"/>
            <a:r>
              <a:rPr lang="en-GB" b="1" dirty="0"/>
              <a:t>PAR document:  &lt;doc-ref&gt;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Dorothy Stanley on </a:t>
            </a:r>
            <a:r>
              <a:rPr lang="en-GB" dirty="0"/>
              <a:t>behalf of </a:t>
            </a:r>
            <a:r>
              <a:rPr lang="en-US" dirty="0" err="1" smtClean="0"/>
              <a:t>TGmc</a:t>
            </a:r>
            <a:r>
              <a:rPr lang="en-US" dirty="0" smtClean="0"/>
              <a:t> (BRC)</a:t>
            </a:r>
          </a:p>
          <a:p>
            <a:pPr lvl="0"/>
            <a:r>
              <a:rPr lang="en-US" dirty="0" smtClean="0"/>
              <a:t>Second: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r>
              <a:rPr lang="en-GB" sz="1800" dirty="0" err="1" smtClean="0"/>
              <a:t>TGmc</a:t>
            </a:r>
            <a:r>
              <a:rPr lang="en-GB" sz="1800" dirty="0" smtClean="0"/>
              <a:t> vote</a:t>
            </a:r>
            <a:r>
              <a:rPr lang="en-GB" sz="1800" dirty="0"/>
              <a:t>: </a:t>
            </a:r>
            <a:r>
              <a:rPr lang="en-GB" sz="1800" dirty="0" smtClean="0"/>
              <a:t>Moved</a:t>
            </a:r>
            <a:r>
              <a:rPr lang="en-GB" sz="1800" dirty="0"/>
              <a:t>: &lt;name&gt;,  Seconded: &lt;name&gt;, Result: </a:t>
            </a:r>
            <a:r>
              <a:rPr lang="en-GB" sz="1800" dirty="0" smtClean="0"/>
              <a:t>y-n-a</a:t>
            </a:r>
            <a:endParaRPr lang="en-US" sz="18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13702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July - September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Third/Fourth  recirculation and comment resolution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hours </a:t>
            </a:r>
          </a:p>
          <a:p>
            <a:pPr lvl="1"/>
            <a:r>
              <a:rPr lang="en-US" altLang="en-US" sz="1800" dirty="0" smtClean="0"/>
              <a:t>With 10 day notice</a:t>
            </a:r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If needed</a:t>
            </a:r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D5.0 is available (add D6.0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D6.0 will be forwarded upon SB approval</a:t>
            </a:r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mentor.ieee.org/802.11/dcn/15/11-15-0532-47-000m-revmc-sponsor-ballot-comments.xls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</a:t>
            </a:r>
            <a:r>
              <a:rPr lang="en-US" altLang="en-US" sz="1800" dirty="0"/>
              <a:t>PM1 </a:t>
            </a:r>
          </a:p>
          <a:p>
            <a:pPr lvl="1"/>
            <a:r>
              <a:rPr lang="en-US" altLang="en-US" sz="1400" dirty="0" smtClean="0"/>
              <a:t>Chair’s </a:t>
            </a:r>
            <a:r>
              <a:rPr lang="en-US" altLang="en-US" sz="1400" dirty="0"/>
              <a:t>Welcome, </a:t>
            </a:r>
            <a:r>
              <a:rPr lang="en-US" altLang="en-US" sz="1400" dirty="0" smtClean="0"/>
              <a:t>Patent reminder, Status</a:t>
            </a:r>
            <a:r>
              <a:rPr lang="en-US" altLang="en-US" sz="1400" dirty="0"/>
              <a:t>, Review of Objectives, Approve </a:t>
            </a:r>
            <a:r>
              <a:rPr lang="en-US" altLang="en-US" sz="1400" dirty="0" smtClean="0"/>
              <a:t>agenda </a:t>
            </a:r>
          </a:p>
          <a:p>
            <a:pPr lvl="1"/>
            <a:r>
              <a:rPr lang="en-US" altLang="en-US" sz="1400" dirty="0" smtClean="0"/>
              <a:t>Editor’s Report</a:t>
            </a:r>
          </a:p>
          <a:p>
            <a:pPr lvl="1"/>
            <a:r>
              <a:rPr lang="en-GB" sz="1400" dirty="0" smtClean="0"/>
              <a:t>Comment resolution</a:t>
            </a:r>
          </a:p>
          <a:p>
            <a:pPr lvl="1"/>
            <a:r>
              <a:rPr lang="en-GB" sz="1400" dirty="0" smtClean="0"/>
              <a:t>Report to EC</a:t>
            </a:r>
          </a:p>
          <a:p>
            <a:pPr lvl="1"/>
            <a:r>
              <a:rPr lang="en-GB" sz="1400" dirty="0" smtClean="0"/>
              <a:t>PAR extension 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5666" y="3581400"/>
            <a:ext cx="464379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/>
              <a:t>Report to EC</a:t>
            </a: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1219200"/>
            <a:ext cx="43434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</a:t>
            </a:r>
          </a:p>
          <a:p>
            <a:pPr lvl="1"/>
            <a:r>
              <a:rPr lang="en-GB" sz="1400" dirty="0" smtClean="0"/>
              <a:t>Motions</a:t>
            </a:r>
            <a:endParaRPr lang="en-GB" sz="1400" dirty="0"/>
          </a:p>
          <a:p>
            <a:pPr lvl="1"/>
            <a:r>
              <a:rPr lang="en-US" altLang="en-US" sz="1400" dirty="0" smtClean="0"/>
              <a:t>Comment resolution</a:t>
            </a:r>
          </a:p>
          <a:p>
            <a:pPr lvl="1"/>
            <a:r>
              <a:rPr lang="en-US" sz="1400" dirty="0" smtClean="0"/>
              <a:t>Report to EC</a:t>
            </a:r>
            <a:endParaRPr lang="en-GB" sz="1400" dirty="0" smtClean="0"/>
          </a:p>
          <a:p>
            <a:pPr lvl="1"/>
            <a:endParaRPr lang="en-GB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400" dirty="0" smtClean="0"/>
          </a:p>
          <a:p>
            <a:pPr marL="457200" lvl="1" indent="0">
              <a:buNone/>
            </a:pPr>
            <a:endParaRPr lang="en-GB" altLang="en-US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730750" y="3200400"/>
            <a:ext cx="37274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</a:t>
            </a:r>
          </a:p>
          <a:p>
            <a:pPr lvl="1"/>
            <a:r>
              <a:rPr lang="en-US" altLang="en-US" sz="1400" dirty="0"/>
              <a:t>Comment resolution</a:t>
            </a:r>
          </a:p>
          <a:p>
            <a:pPr lvl="1"/>
            <a:r>
              <a:rPr lang="en-US" sz="1400" dirty="0"/>
              <a:t>Report to </a:t>
            </a:r>
            <a:r>
              <a:rPr lang="en-US" sz="1400" dirty="0" smtClean="0"/>
              <a:t>EC</a:t>
            </a:r>
            <a:endParaRPr lang="en-GB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Plans for July - September</a:t>
            </a:r>
            <a:endParaRPr lang="en-US" altLang="en-US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Schedule,  AOB, Adjourn</a:t>
            </a:r>
          </a:p>
          <a:p>
            <a:pPr lvl="1">
              <a:lnSpc>
                <a:spcPct val="80000"/>
              </a:lnSpc>
            </a:pPr>
            <a:endParaRPr lang="en-US" altLang="en-US" sz="1200" dirty="0"/>
          </a:p>
          <a:p>
            <a:pPr lvl="1">
              <a:lnSpc>
                <a:spcPct val="80000"/>
              </a:lnSpc>
            </a:pPr>
            <a:endParaRPr lang="en-GB" sz="1200" dirty="0"/>
          </a:p>
          <a:p>
            <a:pPr lvl="1">
              <a:lnSpc>
                <a:spcPct val="80000"/>
              </a:lnSpc>
            </a:pP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1800" dirty="0" smtClean="0"/>
              <a:t>Patent policy slides</a:t>
            </a:r>
          </a:p>
          <a:p>
            <a:pPr lvl="1"/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development.standards.ieee.org/myproject/Public/mytools/mob/slideset.ppt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800" dirty="0" smtClean="0"/>
              <a:t>IEEE </a:t>
            </a:r>
            <a:r>
              <a:rPr lang="en-US" sz="1800" dirty="0"/>
              <a:t>802 Policies &amp; Procedures </a:t>
            </a:r>
          </a:p>
          <a:p>
            <a:pPr lvl="1"/>
            <a:r>
              <a:rPr lang="en-US" sz="1400" dirty="0"/>
              <a:t>(link to </a:t>
            </a:r>
            <a:r>
              <a:rPr lang="en-US" sz="1400" dirty="0" err="1"/>
              <a:t>AudCom</a:t>
            </a:r>
            <a:r>
              <a:rPr lang="en-US" sz="1400" dirty="0"/>
              <a:t>, approved by IEEE-SA Standards Board June 2014) </a:t>
            </a:r>
          </a:p>
          <a:p>
            <a:pPr lvl="1"/>
            <a:r>
              <a:rPr lang="en-US" sz="1400" dirty="0">
                <a:hlinkClick r:id="rId4"/>
              </a:rPr>
              <a:t>http://standards.ieee.org/board/aud/LMSC.pdf</a:t>
            </a:r>
            <a:endParaRPr lang="en-US" sz="1400" dirty="0"/>
          </a:p>
          <a:p>
            <a:r>
              <a:rPr lang="en-US" sz="1800" dirty="0"/>
              <a:t>IEEE 802 Operations Manual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altLang="en-US" sz="1400" dirty="0" smtClean="0">
                <a:hlinkClick r:id="rId5"/>
              </a:rPr>
              <a:t>http://www.ieee802.org/PNP/approved/IEEE_802_OM_v18.pdf</a:t>
            </a:r>
            <a:endParaRPr lang="en-US" alt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IEEE 802 Working Group Policies &amp;Procedures (13 Nov 2015)</a:t>
            </a:r>
            <a:r>
              <a:rPr lang="en-US" altLang="en-US" sz="1400" dirty="0" smtClean="0"/>
              <a:t> </a:t>
            </a:r>
          </a:p>
          <a:p>
            <a:pPr lvl="1"/>
            <a:r>
              <a:rPr lang="en-US" altLang="en-US" sz="1400" dirty="0">
                <a:hlinkClick r:id="rId6"/>
              </a:rPr>
              <a:t>http://</a:t>
            </a:r>
            <a:r>
              <a:rPr lang="en-US" altLang="en-US" sz="1400" dirty="0" smtClean="0">
                <a:hlinkClick r:id="rId6"/>
              </a:rPr>
              <a:t>www.ieee802.org/PNP/approved/IEEE_802_WG_PandP_v18.1.pdf</a:t>
            </a:r>
            <a:r>
              <a:rPr lang="en-US" altLang="en-US" sz="1400" dirty="0" smtClean="0"/>
              <a:t> (editor update)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 LMSC Chair's Guidelines </a:t>
            </a:r>
            <a:r>
              <a:rPr lang="en-US" sz="1800" dirty="0" smtClean="0"/>
              <a:t>(18 Mar 2016)</a:t>
            </a:r>
            <a:endParaRPr lang="en-US" sz="1800" dirty="0">
              <a:hlinkClick r:id="rId7"/>
            </a:endParaRPr>
          </a:p>
          <a:p>
            <a:pPr lvl="1"/>
            <a:r>
              <a:rPr lang="en-US" sz="1400" dirty="0" smtClean="0">
                <a:hlinkClick r:id="rId8"/>
              </a:rPr>
              <a:t>http</a:t>
            </a:r>
            <a:r>
              <a:rPr lang="en-US" sz="1400" dirty="0">
                <a:hlinkClick r:id="rId8"/>
              </a:rPr>
              <a:t>://</a:t>
            </a:r>
            <a:r>
              <a:rPr lang="en-US" sz="1400" dirty="0" smtClean="0">
                <a:hlinkClick r:id="rId8"/>
              </a:rPr>
              <a:t>www.ieee802.org/PNP/approved/IEEE_802_Chairs_guidelines_v23.pdf</a:t>
            </a:r>
            <a:r>
              <a:rPr lang="en-US" sz="1400" dirty="0" smtClean="0"/>
              <a:t> 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802.11 WG OM: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/>
            <a:r>
              <a:rPr lang="en-US" altLang="en-US" sz="1400" dirty="0">
                <a:hlinkClick r:id="rId9"/>
              </a:rPr>
              <a:t>https://</a:t>
            </a:r>
            <a:r>
              <a:rPr lang="en-US" altLang="en-US" sz="1400" dirty="0" smtClean="0">
                <a:hlinkClick r:id="rId9"/>
              </a:rPr>
              <a:t>mentor.ieee.org/802.11/dcn/14/11-14-0629-14-0000-802-11-operations-manual.docx</a:t>
            </a:r>
            <a:r>
              <a:rPr lang="en-US" altLang="en-US" sz="1400" dirty="0" smtClean="0"/>
              <a:t>   </a:t>
            </a:r>
          </a:p>
          <a:p>
            <a:r>
              <a:rPr lang="en-US" sz="1800" dirty="0" smtClean="0"/>
              <a:t>Policies </a:t>
            </a:r>
            <a:r>
              <a:rPr lang="en-US" sz="1800" dirty="0"/>
              <a:t>and Procedures hierarchy</a:t>
            </a:r>
          </a:p>
          <a:p>
            <a:pPr lvl="1"/>
            <a:r>
              <a:rPr lang="en-US" sz="1400" dirty="0">
                <a:hlinkClick r:id="rId10"/>
              </a:rPr>
              <a:t>http://</a:t>
            </a:r>
            <a:r>
              <a:rPr lang="en-US" sz="1400" dirty="0" smtClean="0">
                <a:hlinkClick r:id="rId10"/>
              </a:rPr>
              <a:t>www.ieee802.org/11/Rules/rules.shtml</a:t>
            </a: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IEEE 802 Procedural document website: </a:t>
            </a:r>
            <a:r>
              <a:rPr lang="en-US" altLang="en-US" sz="1600" dirty="0">
                <a:hlinkClick r:id="rId11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Tuesday PM1 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Minutes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>
                <a:hlinkClick r:id="rId3"/>
              </a:rPr>
              <a:t>https://</a:t>
            </a:r>
            <a:r>
              <a:rPr lang="en-US" altLang="en-US" sz="1400" dirty="0" smtClean="0">
                <a:hlinkClick r:id="rId3"/>
              </a:rPr>
              <a:t>mentor.ieee.org/802.11/dcn/16/11-16-0717-00-000m-minutes-for-revmc-brc-face-to-face-meeting-may-17-19-waikoloa.docx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 smtClean="0">
                <a:hlinkClick r:id="rId3"/>
              </a:rPr>
              <a:t>https</a:t>
            </a:r>
            <a:r>
              <a:rPr lang="en-US" altLang="en-US" sz="1400" dirty="0">
                <a:hlinkClick r:id="rId3"/>
              </a:rPr>
              <a:t>://</a:t>
            </a:r>
            <a:r>
              <a:rPr lang="en-US" altLang="en-US" sz="1400" dirty="0" smtClean="0">
                <a:hlinkClick r:id="rId3"/>
              </a:rPr>
              <a:t>mentor.ieee.org/802.11/dcn/16/11-16-0759-00-000m-revmc-brc-may-27-telecon-minutes.docx</a:t>
            </a:r>
            <a:r>
              <a:rPr lang="en-US" altLang="en-US" sz="1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>
                <a:hlinkClick r:id="rId4"/>
              </a:rPr>
              <a:t>https://</a:t>
            </a:r>
            <a:r>
              <a:rPr lang="en-US" altLang="en-US" sz="1400" dirty="0" smtClean="0">
                <a:hlinkClick r:id="rId4"/>
              </a:rPr>
              <a:t>mentor.ieee.org/802.11/dcn/16/11-16-0765-00-000m-revmc-brc-june-3-telecon-minutes.docx</a:t>
            </a:r>
            <a:r>
              <a:rPr lang="en-US" altLang="en-US" sz="14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Editor </a:t>
            </a:r>
            <a:r>
              <a:rPr lang="en-US" altLang="en-US" sz="1800" dirty="0"/>
              <a:t>report: </a:t>
            </a:r>
            <a:r>
              <a:rPr lang="en-US" altLang="en-US" sz="1800" dirty="0">
                <a:hlinkClick r:id="rId5"/>
              </a:rPr>
              <a:t>https://</a:t>
            </a:r>
            <a:r>
              <a:rPr lang="en-US" altLang="en-US" sz="1800" dirty="0" smtClean="0">
                <a:hlinkClick r:id="rId5"/>
              </a:rPr>
              <a:t>mentor.ieee.org/802.11/dcn/13/11-13-0095-30-000m-editor-reports.pptx</a:t>
            </a: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Tuesday PM1 (continued)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Initial </a:t>
            </a:r>
            <a:r>
              <a:rPr lang="en-US" altLang="en-US" sz="2000" dirty="0">
                <a:solidFill>
                  <a:srgbClr val="006600"/>
                </a:solidFill>
              </a:rPr>
              <a:t>SB </a:t>
            </a:r>
            <a:r>
              <a:rPr lang="en-US" altLang="en-US" sz="2000" dirty="0" smtClean="0">
                <a:solidFill>
                  <a:srgbClr val="006600"/>
                </a:solidFill>
              </a:rPr>
              <a:t>recirculation 2016-01-11 through 2016-01-26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Second Recirculation 2016-06-07 through 2016-06-30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July/August Third/Fourth (unchanged)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D6.0 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July/August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3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(likely)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05 Aug 2016 for Friday, Sept 16, 2016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SB Recirculation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 smtClean="0"/>
              <a:t>Havi</a:t>
            </a:r>
            <a:r>
              <a:rPr lang="en-GB" dirty="0" smtClean="0"/>
              <a:t>ng </a:t>
            </a:r>
            <a:r>
              <a:rPr lang="en-GB" dirty="0"/>
              <a:t>approved comment resolutions for all of the comments received from the initial Sponsor Ballot on P802.11REVmc </a:t>
            </a:r>
            <a:r>
              <a:rPr lang="en-GB" dirty="0" smtClean="0"/>
              <a:t>D6.0 </a:t>
            </a:r>
            <a:r>
              <a:rPr lang="en-GB" dirty="0"/>
              <a:t>as contained in documents </a:t>
            </a:r>
            <a:r>
              <a:rPr lang="en-GB" dirty="0" smtClean="0"/>
              <a:t>11-15-0665rxx, 11-15-0565rxx, </a:t>
            </a:r>
            <a:r>
              <a:rPr lang="en-GB" dirty="0"/>
              <a:t>and </a:t>
            </a:r>
            <a:r>
              <a:rPr lang="en-GB" dirty="0" smtClean="0"/>
              <a:t>11-15-0532rxx</a:t>
            </a:r>
            <a:endParaRPr lang="en-US" dirty="0"/>
          </a:p>
          <a:p>
            <a:r>
              <a:rPr lang="en-GB" dirty="0" smtClean="0"/>
              <a:t>Instruct the editor to prepare Draft 7.0 incorporating these resolutions and</a:t>
            </a:r>
            <a:endParaRPr lang="en-US" dirty="0" smtClean="0"/>
          </a:p>
          <a:p>
            <a:r>
              <a:rPr lang="en-GB" dirty="0" smtClean="0"/>
              <a:t>Approve </a:t>
            </a:r>
            <a:r>
              <a:rPr lang="en-GB" dirty="0"/>
              <a:t>a 15 day Sponsor Recirculation Ballot asking the question “Should P802.11REVmc </a:t>
            </a:r>
            <a:r>
              <a:rPr lang="en-GB" dirty="0" smtClean="0"/>
              <a:t>D7.0 </a:t>
            </a:r>
            <a:r>
              <a:rPr lang="en-GB" dirty="0"/>
              <a:t>be forwarded to </a:t>
            </a:r>
            <a:r>
              <a:rPr lang="en-GB" dirty="0" err="1"/>
              <a:t>RevCom</a:t>
            </a:r>
            <a:r>
              <a:rPr lang="en-GB" dirty="0"/>
              <a:t>?”</a:t>
            </a:r>
            <a:endParaRPr lang="en-US" dirty="0"/>
          </a:p>
          <a:p>
            <a:r>
              <a:rPr lang="en-US" sz="2000" dirty="0" smtClean="0"/>
              <a:t>Moved: Seconded:</a:t>
            </a:r>
          </a:p>
          <a:p>
            <a:r>
              <a:rPr lang="en-US" sz="2000" dirty="0" smtClean="0"/>
              <a:t>Result: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7718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443311</TotalTime>
  <Words>1058</Words>
  <Application>Microsoft Office PowerPoint</Application>
  <PresentationFormat>On-screen Show (4:3)</PresentationFormat>
  <Paragraphs>242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July 2016 Agenda</vt:lpstr>
      <vt:lpstr>Abstract</vt:lpstr>
      <vt:lpstr>TGmc Agenda</vt:lpstr>
      <vt:lpstr>Current IEEE 802, 802.11 rules documents </vt:lpstr>
      <vt:lpstr>Tuesday PM1  </vt:lpstr>
      <vt:lpstr>Tuesday PM1 (continued) </vt:lpstr>
      <vt:lpstr>TGmc Plan of Record - modified</vt:lpstr>
      <vt:lpstr>TGmc SB Planning</vt:lpstr>
      <vt:lpstr>Motion SB Recirculation </vt:lpstr>
      <vt:lpstr>Motion Forward P802.11REVmc to RevCom (Conditional)</vt:lpstr>
      <vt:lpstr>Motion PAR Extension (if needed)</vt:lpstr>
      <vt:lpstr>July - September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2638</cp:revision>
  <cp:lastPrinted>1998-02-10T13:28:06Z</cp:lastPrinted>
  <dcterms:created xsi:type="dcterms:W3CDTF">2005-01-04T21:26:55Z</dcterms:created>
  <dcterms:modified xsi:type="dcterms:W3CDTF">2016-06-17T14:31:41Z</dcterms:modified>
</cp:coreProperties>
</file>