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606" r:id="rId10"/>
    <p:sldId id="605" r:id="rId11"/>
    <p:sldId id="607" r:id="rId12"/>
    <p:sldId id="590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100" d="100"/>
          <a:sy n="100" d="100"/>
        </p:scale>
        <p:origin x="-1728" y="-6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802.11-16/0785r0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802.11-16/0785r0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802.11-16/0785r0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802.11-16/0785r0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47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3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59-00-000m-revmc-brc-may-27-telecon-minute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3/11-13-0095-30-000m-editor-repor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2016-06-16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Forward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(Conditional)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&lt;doc-ref&gt; as the report to the IEEE 802 Executive Committee on the requirements for conditional approval to forward P802.11&lt;x&gt;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pPr lvl="0"/>
            <a:r>
              <a:rPr lang="en-US" dirty="0"/>
              <a:t>Request the IEEE 802 Executive Committee to conditionally approve forwarding </a:t>
            </a:r>
            <a:r>
              <a:rPr lang="en-US" dirty="0" smtClean="0"/>
              <a:t>P802.11REVmc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PAR Extension (if needed)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lvl="0"/>
            <a:r>
              <a:rPr lang="en-GB" dirty="0"/>
              <a:t>Approve sending the PAR </a:t>
            </a:r>
            <a:r>
              <a:rPr lang="en-GB" dirty="0" smtClean="0"/>
              <a:t>extension </a:t>
            </a:r>
            <a:r>
              <a:rPr lang="en-GB" dirty="0"/>
              <a:t>information </a:t>
            </a:r>
            <a:r>
              <a:rPr lang="en-GB" dirty="0" smtClean="0"/>
              <a:t>for P802.11REVmc </a:t>
            </a:r>
            <a:r>
              <a:rPr lang="en-GB" dirty="0"/>
              <a:t>cited below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pPr lvl="1"/>
            <a:r>
              <a:rPr lang="en-GB" b="1" dirty="0"/>
              <a:t>PAR document:  &lt;doc-ref&gt;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Dorothy Stanley on </a:t>
            </a:r>
            <a:r>
              <a:rPr lang="en-GB" dirty="0"/>
              <a:t>behalf of </a:t>
            </a:r>
            <a:r>
              <a:rPr lang="en-US" dirty="0" err="1" smtClean="0"/>
              <a:t>TGmc</a:t>
            </a:r>
            <a:r>
              <a:rPr lang="en-US" dirty="0" smtClean="0"/>
              <a:t> (BRC)</a:t>
            </a:r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GB" sz="1800" dirty="0" err="1" smtClean="0"/>
              <a:t>TGmc</a:t>
            </a:r>
            <a:r>
              <a:rPr lang="en-GB" sz="1800" dirty="0" smtClean="0"/>
              <a:t> vote</a:t>
            </a:r>
            <a:r>
              <a:rPr lang="en-GB" sz="1800" dirty="0"/>
              <a:t>: </a:t>
            </a:r>
            <a:r>
              <a:rPr lang="en-GB" sz="1800" dirty="0" smtClean="0"/>
              <a:t>Moved</a:t>
            </a:r>
            <a:r>
              <a:rPr lang="en-GB" sz="1800" dirty="0"/>
              <a:t>: &lt;name&gt;,  Seconded: &lt;name&gt;, Result: </a:t>
            </a:r>
            <a:r>
              <a:rPr lang="en-GB" sz="1800" dirty="0" smtClean="0"/>
              <a:t>y-n-a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370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Third/Fourth  recirculation and comment resolution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With 10 day notice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D6.0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mentor.ieee.org/802.11/dcn/15/11-15-0532-47-000m-revmc-sponsor-ballot-comments.xls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Editor’s Report</a:t>
            </a:r>
          </a:p>
          <a:p>
            <a:pPr lvl="1"/>
            <a:r>
              <a:rPr lang="en-GB" sz="1400" dirty="0" smtClean="0"/>
              <a:t>Comment resolution</a:t>
            </a:r>
          </a:p>
          <a:p>
            <a:pPr lvl="1"/>
            <a:r>
              <a:rPr lang="en-GB" sz="1400" dirty="0" smtClean="0"/>
              <a:t>Report to </a:t>
            </a:r>
            <a:r>
              <a:rPr lang="en-GB" sz="1400" dirty="0" smtClean="0"/>
              <a:t>EC</a:t>
            </a:r>
          </a:p>
          <a:p>
            <a:pPr lvl="1"/>
            <a:r>
              <a:rPr lang="en-GB" sz="1400" dirty="0" smtClean="0"/>
              <a:t>PAR extension (if needed)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581400"/>
            <a:ext cx="464379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GB" altLang="en-US" sz="14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/>
              <a:t>Report to EC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343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GB" sz="1400" dirty="0" smtClean="0"/>
              <a:t>Motions</a:t>
            </a:r>
            <a:endParaRPr lang="en-GB" sz="1400" dirty="0"/>
          </a:p>
          <a:p>
            <a:pPr lvl="1"/>
            <a:r>
              <a:rPr lang="en-US" altLang="en-US" sz="1400" dirty="0" smtClean="0"/>
              <a:t>Comment resolution</a:t>
            </a:r>
          </a:p>
          <a:p>
            <a:pPr lvl="1"/>
            <a:r>
              <a:rPr lang="en-US" sz="1400" dirty="0" smtClean="0"/>
              <a:t>Report to EC</a:t>
            </a:r>
            <a:endParaRPr lang="en-GB" sz="1400" dirty="0" smtClean="0"/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30750" y="3200400"/>
            <a:ext cx="3727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</a:t>
            </a:r>
          </a:p>
          <a:p>
            <a:pPr lvl="1"/>
            <a:r>
              <a:rPr lang="en-US" altLang="en-US" sz="1400" dirty="0"/>
              <a:t>Comment resolution</a:t>
            </a:r>
          </a:p>
          <a:p>
            <a:pPr lvl="1"/>
            <a:r>
              <a:rPr lang="en-US" sz="1400" dirty="0"/>
              <a:t>Report to </a:t>
            </a:r>
            <a:r>
              <a:rPr lang="en-US" sz="1400" dirty="0" smtClean="0"/>
              <a:t>EC, PAR Extension (if needed)</a:t>
            </a:r>
            <a:endParaRPr lang="en-GB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Plans for July - September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Schedule,  AOB, Adjourn</a:t>
            </a:r>
          </a:p>
          <a:p>
            <a:pPr lvl="1">
              <a:lnSpc>
                <a:spcPct val="80000"/>
              </a:lnSpc>
            </a:pPr>
            <a:endParaRPr lang="en-US" altLang="en-US" sz="1200" dirty="0"/>
          </a:p>
          <a:p>
            <a:pPr lvl="1">
              <a:lnSpc>
                <a:spcPct val="80000"/>
              </a:lnSpc>
            </a:pPr>
            <a:endParaRPr lang="en-GB" sz="1200" dirty="0"/>
          </a:p>
          <a:p>
            <a:pPr lvl="1">
              <a:lnSpc>
                <a:spcPct val="80000"/>
              </a:lnSpc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(18 Mar 2016)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 smtClean="0">
                <a:hlinkClick r:id="rId8"/>
              </a:rPr>
              <a:t>http</a:t>
            </a:r>
            <a:r>
              <a:rPr lang="en-US" sz="1400" dirty="0">
                <a:hlinkClick r:id="rId8"/>
              </a:rPr>
              <a:t>://</a:t>
            </a:r>
            <a:r>
              <a:rPr lang="en-US" sz="1400" dirty="0" smtClean="0">
                <a:hlinkClick r:id="rId8"/>
              </a:rPr>
              <a:t>www.ieee802.org/PNP/approved/IEEE_802_Chairs_guidelines_v23.pdf</a:t>
            </a:r>
            <a:r>
              <a:rPr lang="en-US" sz="1400" dirty="0" smtClean="0"/>
              <a:t>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mentor.ieee.org/802.11/dcn/16/11-16-0717-00-000m-minutes-for-revmc-brc-face-to-face-meeting-may-17-19-waikoloa.docx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mentor.ieee.org/802.11/dcn/16/11-16-0759-00-000m-revmc-brc-may-27-telecon-minutes.docx</a:t>
            </a:r>
            <a:r>
              <a:rPr lang="en-US" altLang="en-US" sz="1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400" dirty="0" smtClean="0"/>
              <a:t>11-16-0765 June 3</a:t>
            </a:r>
            <a:r>
              <a:rPr lang="en-US" altLang="en-US" sz="1400" baseline="30000" dirty="0" smtClean="0"/>
              <a:t>rd</a:t>
            </a:r>
            <a:r>
              <a:rPr lang="en-US" altLang="en-US" sz="1400" dirty="0" smtClean="0"/>
              <a:t> minutes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4"/>
              </a:rPr>
              <a:t>https://</a:t>
            </a:r>
            <a:r>
              <a:rPr lang="en-US" altLang="en-US" sz="1800" dirty="0" smtClean="0">
                <a:hlinkClick r:id="rId4"/>
              </a:rPr>
              <a:t>mentor.ieee.org/802.11/dcn/13/11-13-0095-30-000m-editor-reports.pptx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Tuesday PM1 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July/August Third/Fourth (unchanged)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July/August </a:t>
            </a:r>
            <a:r>
              <a:rPr lang="en-US" altLang="en-US" sz="2200" dirty="0" smtClean="0"/>
              <a:t>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D6.0 unchanged or </a:t>
            </a:r>
            <a:r>
              <a:rPr lang="en-US" altLang="en-US" sz="1800" dirty="0" smtClean="0"/>
              <a:t>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(likely)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</a:t>
            </a:r>
            <a:r>
              <a:rPr lang="en-US" altLang="en-US" sz="1800" b="1" dirty="0" smtClean="0"/>
              <a:t>Friday, Sept 16, 2016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</a:t>
            </a:r>
            <a:r>
              <a:rPr lang="en-US" altLang="en-US" sz="1800" b="1" dirty="0" smtClean="0"/>
              <a:t>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SB Recirculation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Havi</a:t>
            </a:r>
            <a:r>
              <a:rPr lang="en-GB" dirty="0" smtClean="0"/>
              <a:t>ng </a:t>
            </a:r>
            <a:r>
              <a:rPr lang="en-GB" dirty="0"/>
              <a:t>approved comment resolutions for all of the comments received from the initial Sponsor Ballot on P802.11REVmc </a:t>
            </a:r>
            <a:r>
              <a:rPr lang="en-GB" dirty="0" smtClean="0"/>
              <a:t>D6.0 </a:t>
            </a:r>
            <a:r>
              <a:rPr lang="en-GB" dirty="0"/>
              <a:t>as contained in documents </a:t>
            </a:r>
            <a:r>
              <a:rPr lang="en-GB" dirty="0" smtClean="0"/>
              <a:t>11-15-0665rxx, 11-15-0565rxx, </a:t>
            </a:r>
            <a:r>
              <a:rPr lang="en-GB" dirty="0"/>
              <a:t>and </a:t>
            </a:r>
            <a:r>
              <a:rPr lang="en-GB" dirty="0" smtClean="0"/>
              <a:t>11-15-0532rxx</a:t>
            </a:r>
            <a:endParaRPr lang="en-US" dirty="0"/>
          </a:p>
          <a:p>
            <a:r>
              <a:rPr lang="en-GB" dirty="0" smtClean="0"/>
              <a:t>Instruct the editor to prepare Draft 7.0 incorporating these resolutions and</a:t>
            </a:r>
            <a:endParaRPr lang="en-US" dirty="0" smtClean="0"/>
          </a:p>
          <a:p>
            <a:r>
              <a:rPr lang="en-GB" dirty="0" smtClean="0"/>
              <a:t>Approve </a:t>
            </a:r>
            <a:r>
              <a:rPr lang="en-GB" dirty="0"/>
              <a:t>a 15 day Sponsor Recirculation Ballot asking the question “Should P802.11REVmc </a:t>
            </a:r>
            <a:r>
              <a:rPr lang="en-GB" dirty="0" smtClean="0"/>
              <a:t>D7.0 </a:t>
            </a:r>
            <a:r>
              <a:rPr lang="en-GB" dirty="0"/>
              <a:t>be forwarded to </a:t>
            </a:r>
            <a:r>
              <a:rPr lang="en-GB" dirty="0" err="1"/>
              <a:t>RevCom</a:t>
            </a:r>
            <a:r>
              <a:rPr lang="en-GB" dirty="0"/>
              <a:t>?”</a:t>
            </a:r>
            <a:endParaRPr lang="en-US" dirty="0"/>
          </a:p>
          <a:p>
            <a:r>
              <a:rPr lang="en-US" sz="2000" dirty="0" smtClean="0"/>
              <a:t>Moved: Seconded:</a:t>
            </a:r>
          </a:p>
          <a:p>
            <a:r>
              <a:rPr lang="en-US" sz="2000" dirty="0" smtClean="0"/>
              <a:t>Result: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442307</TotalTime>
  <Words>1070</Words>
  <Application>Microsoft Office PowerPoint</Application>
  <PresentationFormat>On-screen Show (4:3)</PresentationFormat>
  <Paragraphs>242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2016 Agenda</vt:lpstr>
      <vt:lpstr>Abstract</vt:lpstr>
      <vt:lpstr>TGmc Agenda</vt:lpstr>
      <vt:lpstr>Current IEEE 802, 802.11 rules documents </vt:lpstr>
      <vt:lpstr>Tuesday PM1  </vt:lpstr>
      <vt:lpstr>Tuesday PM1 (continued) </vt:lpstr>
      <vt:lpstr>TGmc Plan of Record - modified</vt:lpstr>
      <vt:lpstr>TGmc SB Planning</vt:lpstr>
      <vt:lpstr>Motion SB Recirculation </vt:lpstr>
      <vt:lpstr>Motion Forward P802.11REVmc to RevCom (Conditional)</vt:lpstr>
      <vt:lpstr>Motion PAR Extension (if needed)</vt:lpstr>
      <vt:lpstr>July - September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2634</cp:revision>
  <cp:lastPrinted>1998-02-10T13:28:06Z</cp:lastPrinted>
  <dcterms:created xsi:type="dcterms:W3CDTF">2005-01-04T21:26:55Z</dcterms:created>
  <dcterms:modified xsi:type="dcterms:W3CDTF">2016-06-16T16:16:57Z</dcterms:modified>
</cp:coreProperties>
</file>