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448" r:id="rId2"/>
    <p:sldId id="449" r:id="rId3"/>
    <p:sldId id="602" r:id="rId4"/>
    <p:sldId id="604" r:id="rId5"/>
    <p:sldId id="589" r:id="rId6"/>
    <p:sldId id="590" r:id="rId7"/>
    <p:sldId id="458" r:id="rId8"/>
    <p:sldId id="592" r:id="rId9"/>
    <p:sldId id="591" r:id="rId10"/>
    <p:sldId id="611" r:id="rId11"/>
  </p:sldIdLst>
  <p:sldSz cx="9144000" cy="6858000" type="screen4x3"/>
  <p:notesSz cx="6934200" cy="9280525"/>
  <p:custDataLst>
    <p:tags r:id="rId14"/>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039" autoAdjust="0"/>
  </p:normalViewPr>
  <p:slideViewPr>
    <p:cSldViewPr>
      <p:cViewPr varScale="1">
        <p:scale>
          <a:sx n="84" d="100"/>
          <a:sy n="84" d="100"/>
        </p:scale>
        <p:origin x="-845"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866" y="-365"/>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July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73322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73322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a:t>
            </a:r>
            <a:r>
              <a:rPr lang="en-US" altLang="zh-CN" sz="1800" b="1" dirty="0" err="1" smtClean="0"/>
              <a:t>0783r0</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2016-06-16</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10</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July 2016, </a:t>
            </a:r>
            <a:r>
              <a:rPr lang="en-US" altLang="zh-CN" sz="2800" dirty="0" smtClean="0">
                <a:latin typeface="Times New Roman" charset="0"/>
              </a:rPr>
              <a:t>San Diego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July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a:t>
            </a:r>
            <a:r>
              <a:rPr lang="en-US" altLang="zh-CN" b="0" dirty="0" smtClean="0">
                <a:latin typeface="+mj-lt"/>
                <a:cs typeface="Arial" panose="020B0604020202020204" pitchFamily="34" charset="0"/>
              </a:rPr>
              <a:t>May meeting</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Approve the meeting minutes for May meeting</a:t>
            </a:r>
          </a:p>
          <a:p>
            <a:r>
              <a:rPr lang="en-US" altLang="zh-CN" b="0" dirty="0" smtClean="0">
                <a:latin typeface="+mj-lt"/>
                <a:cs typeface="Arial" panose="020B0604020202020204" pitchFamily="34" charset="0"/>
              </a:rPr>
              <a:t>Comment Resolution for WG Recirculation Letter Ballot</a:t>
            </a:r>
            <a:endParaRPr lang="en-US" altLang="zh-CN" b="0" dirty="0" smtClean="0">
              <a:solidFill>
                <a:srgbClr val="FF0000"/>
              </a:solidFill>
              <a:latin typeface="+mj-lt"/>
              <a:cs typeface="Arial" panose="020B0604020202020204" pitchFamily="34" charset="0"/>
            </a:endParaRPr>
          </a:p>
          <a:p>
            <a:r>
              <a:rPr lang="en-US" altLang="zh-CN" b="0" dirty="0" smtClean="0"/>
              <a:t>Review Task Group </a:t>
            </a:r>
            <a:r>
              <a:rPr lang="en-US" altLang="zh-CN" b="0" dirty="0" smtClean="0"/>
              <a:t>timeline</a:t>
            </a:r>
          </a:p>
          <a:p>
            <a:r>
              <a:rPr lang="en-US" b="0" dirty="0" smtClean="0"/>
              <a:t>Motion</a:t>
            </a:r>
            <a:endParaRPr lang="en-US" b="0" dirty="0" smtClean="0"/>
          </a:p>
          <a:p>
            <a:r>
              <a:rPr lang="en-US" altLang="zh-CN" b="0" dirty="0" smtClean="0">
                <a:latin typeface="+mj-lt"/>
                <a:cs typeface="Arial" panose="020B0604020202020204" pitchFamily="34" charset="0"/>
              </a:rPr>
              <a:t>Planning for September 2016 </a:t>
            </a:r>
            <a:r>
              <a:rPr lang="en-US" altLang="zh-CN" b="0" dirty="0" smtClean="0">
                <a:latin typeface="+mj-lt"/>
                <a:cs typeface="Arial" panose="020B0604020202020204" pitchFamily="34" charset="0"/>
              </a:rPr>
              <a:t>meeting</a:t>
            </a:r>
            <a:endParaRPr lang="en-US" altLang="zh-CN" b="0" dirty="0" smtClean="0">
              <a:latin typeface="+mj-lt"/>
              <a:cs typeface="Arial" panose="020B0604020202020204" pitchFamily="34" charset="0"/>
            </a:endParaRP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Tuesday, July </a:t>
            </a:r>
            <a:r>
              <a:rPr lang="en-US" altLang="zh-CN" sz="2000" dirty="0" smtClean="0"/>
              <a:t>26, </a:t>
            </a:r>
            <a:r>
              <a:rPr lang="en-US" altLang="zh-CN" sz="2000" dirty="0" smtClean="0"/>
              <a:t>2016 08:00 – 10:00</a:t>
            </a:r>
            <a:endParaRPr lang="en-US" altLang="zh-CN" sz="2000" dirty="0" smtClean="0">
              <a:sym typeface="Wingdings" panose="05000000000000000000" pitchFamily="2" charset="2"/>
            </a:endParaRPr>
          </a:p>
          <a:p>
            <a:pPr lvl="1"/>
            <a:r>
              <a:rPr lang="en-US" altLang="zh-CN" sz="2000" dirty="0" smtClean="0"/>
              <a:t>Call for secretary </a:t>
            </a:r>
            <a:endParaRPr lang="en-US" altLang="zh-CN" sz="2000" dirty="0" smtClean="0"/>
          </a:p>
          <a:p>
            <a:pPr lvl="1"/>
            <a:r>
              <a:rPr lang="en-US" altLang="zh-CN" sz="2000" dirty="0" smtClean="0"/>
              <a:t>Review </a:t>
            </a:r>
            <a:r>
              <a:rPr lang="en-US" altLang="zh-CN" sz="2000" dirty="0" smtClean="0"/>
              <a:t>IEEE 802 &amp; IEEE 802.11 Policies and Procedures</a:t>
            </a:r>
          </a:p>
          <a:p>
            <a:pPr lvl="1"/>
            <a:r>
              <a:rPr lang="en-US" altLang="zh-CN" sz="2000" dirty="0" smtClean="0"/>
              <a:t>Set agenda for the week</a:t>
            </a:r>
          </a:p>
          <a:p>
            <a:pPr lvl="1"/>
            <a:r>
              <a:rPr lang="en-US" altLang="zh-CN" sz="2000" dirty="0" smtClean="0"/>
              <a:t>Approve the meeting minutes in May </a:t>
            </a:r>
            <a:r>
              <a:rPr lang="en-US" altLang="zh-CN" sz="2000" dirty="0" smtClean="0"/>
              <a:t>meeting</a:t>
            </a:r>
          </a:p>
          <a:p>
            <a:pPr lvl="1"/>
            <a:r>
              <a:rPr lang="en-US" altLang="zh-CN" sz="2000" dirty="0" err="1" smtClean="0"/>
              <a:t>TGaj</a:t>
            </a:r>
            <a:r>
              <a:rPr lang="en-US" altLang="zh-CN" sz="2000" dirty="0" smtClean="0"/>
              <a:t> Editor Report for WG Recirculation Letter </a:t>
            </a:r>
            <a:r>
              <a:rPr lang="en-US" altLang="zh-CN" sz="2000" dirty="0" smtClean="0"/>
              <a:t>Ballot</a:t>
            </a:r>
            <a:endParaRPr lang="en-US" altLang="zh-CN" sz="2000" dirty="0" smtClean="0"/>
          </a:p>
          <a:p>
            <a:pPr lvl="1"/>
            <a:r>
              <a:rPr lang="en-US" sz="2000" dirty="0" err="1" smtClean="0"/>
              <a:t>TGaj</a:t>
            </a:r>
            <a:r>
              <a:rPr lang="en-US" sz="2000" dirty="0" smtClean="0"/>
              <a:t> comments database for </a:t>
            </a:r>
            <a:r>
              <a:rPr lang="en-US" sz="2000" dirty="0" smtClean="0"/>
              <a:t>WG Recirculation </a:t>
            </a:r>
            <a:r>
              <a:rPr lang="en-US" sz="2000" dirty="0" smtClean="0"/>
              <a:t>Letter </a:t>
            </a:r>
            <a:r>
              <a:rPr lang="en-US" sz="2000" dirty="0" smtClean="0"/>
              <a:t>Ballot</a:t>
            </a:r>
          </a:p>
          <a:p>
            <a:pPr lvl="1">
              <a:lnSpc>
                <a:spcPct val="90000"/>
              </a:lnSpc>
            </a:pPr>
            <a:r>
              <a:rPr lang="en-US" sz="2000" dirty="0" smtClean="0"/>
              <a:t>Resolution </a:t>
            </a:r>
            <a:r>
              <a:rPr lang="en-US" sz="2000" dirty="0" smtClean="0"/>
              <a:t>for Comments on </a:t>
            </a:r>
            <a:r>
              <a:rPr lang="en-US" sz="2000" dirty="0" err="1" smtClean="0"/>
              <a:t>TGaj</a:t>
            </a:r>
            <a:r>
              <a:rPr lang="en-US" sz="2000" dirty="0" smtClean="0"/>
              <a:t> D2.0 Recirculation Letter Ballot </a:t>
            </a:r>
            <a:endParaRPr lang="en-US" sz="2000" dirty="0" smtClean="0"/>
          </a:p>
          <a:p>
            <a:pPr lvl="1">
              <a:lnSpc>
                <a:spcPct val="90000"/>
              </a:lnSpc>
            </a:pPr>
            <a:endParaRPr lang="en-US" sz="2000" dirty="0" smtClean="0"/>
          </a:p>
          <a:p>
            <a:pPr>
              <a:lnSpc>
                <a:spcPct val="90000"/>
              </a:lnSpc>
            </a:pPr>
            <a:r>
              <a:rPr lang="en-US" altLang="zh-CN" sz="2000" dirty="0" smtClean="0"/>
              <a:t>Tuesday,  July 26, 2016 16:00 – 18:00</a:t>
            </a:r>
          </a:p>
          <a:p>
            <a:pPr lvl="1">
              <a:lnSpc>
                <a:spcPct val="90000"/>
              </a:lnSpc>
            </a:pPr>
            <a:r>
              <a:rPr lang="en-US" altLang="zh-CN" sz="2000" dirty="0" smtClean="0"/>
              <a:t>Resolution for Comments on </a:t>
            </a:r>
            <a:r>
              <a:rPr lang="en-US" altLang="zh-CN" sz="2000" dirty="0" err="1" smtClean="0"/>
              <a:t>TGaj</a:t>
            </a:r>
            <a:r>
              <a:rPr lang="en-US" altLang="zh-CN" sz="2000" dirty="0" smtClean="0"/>
              <a:t> </a:t>
            </a:r>
            <a:r>
              <a:rPr lang="en-US" altLang="zh-CN" sz="2000" dirty="0" err="1" smtClean="0"/>
              <a:t>D2.0</a:t>
            </a:r>
            <a:r>
              <a:rPr lang="en-US" altLang="zh-CN" sz="2000" dirty="0" smtClean="0"/>
              <a:t> Recirculation Letter Ballot </a:t>
            </a:r>
          </a:p>
          <a:p>
            <a:pPr lvl="1">
              <a:lnSpc>
                <a:spcPct val="90000"/>
              </a:lnSpc>
            </a:pP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000" dirty="0" smtClean="0"/>
              <a:t>Wednesday</a:t>
            </a:r>
            <a:r>
              <a:rPr lang="en-US" altLang="zh-CN" sz="2000" dirty="0" smtClean="0"/>
              <a:t>,  July </a:t>
            </a:r>
            <a:r>
              <a:rPr lang="en-US" altLang="zh-CN" sz="2000" dirty="0" smtClean="0"/>
              <a:t>27, </a:t>
            </a:r>
            <a:r>
              <a:rPr lang="en-US" altLang="zh-CN" sz="2000" dirty="0" smtClean="0"/>
              <a:t>2016 08:00 – 10:00</a:t>
            </a:r>
          </a:p>
          <a:p>
            <a:pPr lvl="1">
              <a:lnSpc>
                <a:spcPct val="90000"/>
              </a:lnSpc>
            </a:pPr>
            <a:r>
              <a:rPr lang="en-US" sz="1800" dirty="0" smtClean="0"/>
              <a:t>Resolution for Comments on </a:t>
            </a:r>
            <a:r>
              <a:rPr lang="en-US" sz="1800" dirty="0" err="1" smtClean="0"/>
              <a:t>TGaj</a:t>
            </a:r>
            <a:r>
              <a:rPr lang="en-US" sz="1800" dirty="0" smtClean="0"/>
              <a:t> D2.0 Recirculation Letter Ballot </a:t>
            </a:r>
            <a:endParaRPr lang="en-US" sz="1800" dirty="0" smtClean="0">
              <a:solidFill>
                <a:srgbClr val="FF0000"/>
              </a:solidFill>
            </a:endParaRPr>
          </a:p>
          <a:p>
            <a:pPr>
              <a:lnSpc>
                <a:spcPct val="90000"/>
              </a:lnSpc>
            </a:pPr>
            <a:r>
              <a:rPr lang="en-US" altLang="zh-CN" sz="2000" dirty="0" smtClean="0"/>
              <a:t>Wednesday, July </a:t>
            </a:r>
            <a:r>
              <a:rPr lang="en-US" altLang="zh-CN" sz="2000" dirty="0" smtClean="0"/>
              <a:t>27, </a:t>
            </a:r>
            <a:r>
              <a:rPr lang="en-US" altLang="zh-CN" sz="2000" dirty="0"/>
              <a:t>2016 </a:t>
            </a:r>
            <a:r>
              <a:rPr lang="en-US" altLang="zh-CN" sz="2000" dirty="0" smtClean="0"/>
              <a:t>16</a:t>
            </a:r>
            <a:r>
              <a:rPr lang="en-US" altLang="zh-CN" sz="2000" dirty="0"/>
              <a:t>:00 – 18:00</a:t>
            </a:r>
            <a:endParaRPr lang="en-US" sz="1800" dirty="0"/>
          </a:p>
          <a:p>
            <a:pPr lvl="1">
              <a:lnSpc>
                <a:spcPct val="90000"/>
              </a:lnSpc>
            </a:pPr>
            <a:r>
              <a:rPr lang="en-US" sz="1800" dirty="0" smtClean="0"/>
              <a:t>Resolution for Comments on </a:t>
            </a:r>
            <a:r>
              <a:rPr lang="en-US" sz="1800" dirty="0" err="1" smtClean="0"/>
              <a:t>TGaj</a:t>
            </a:r>
            <a:r>
              <a:rPr lang="en-US" sz="1800" dirty="0" smtClean="0"/>
              <a:t> D2.0</a:t>
            </a:r>
            <a:r>
              <a:rPr lang="en-US" sz="1800" dirty="0" smtClean="0"/>
              <a:t> Recirculation Letter Ballot </a:t>
            </a:r>
            <a:endParaRPr lang="en-US" sz="1800" dirty="0" smtClean="0"/>
          </a:p>
          <a:p>
            <a:pPr>
              <a:lnSpc>
                <a:spcPct val="90000"/>
              </a:lnSpc>
            </a:pPr>
            <a:r>
              <a:rPr lang="en-US" altLang="zh-CN" sz="2000" dirty="0" smtClean="0"/>
              <a:t>Thursday,  </a:t>
            </a:r>
            <a:r>
              <a:rPr lang="en-US" altLang="zh-CN" sz="2000" dirty="0" smtClean="0"/>
              <a:t>July </a:t>
            </a:r>
            <a:r>
              <a:rPr lang="en-US" altLang="zh-CN" sz="2000" dirty="0" smtClean="0"/>
              <a:t>28, </a:t>
            </a:r>
            <a:r>
              <a:rPr lang="en-US" altLang="zh-CN" sz="2000" dirty="0" smtClean="0"/>
              <a:t>2016 08:00 – 10:00</a:t>
            </a:r>
          </a:p>
          <a:p>
            <a:pPr lvl="1">
              <a:lnSpc>
                <a:spcPct val="90000"/>
              </a:lnSpc>
            </a:pPr>
            <a:r>
              <a:rPr lang="en-US" altLang="zh-CN" sz="1800" dirty="0" smtClean="0"/>
              <a:t>Resolution for Comments on </a:t>
            </a:r>
            <a:r>
              <a:rPr lang="en-US" altLang="zh-CN" sz="1800" dirty="0" err="1" smtClean="0"/>
              <a:t>TGaj</a:t>
            </a:r>
            <a:r>
              <a:rPr lang="en-US" altLang="zh-CN" sz="1800" dirty="0" smtClean="0"/>
              <a:t> </a:t>
            </a:r>
            <a:r>
              <a:rPr lang="en-US" altLang="zh-CN" sz="1800" dirty="0" err="1" smtClean="0"/>
              <a:t>D2.0</a:t>
            </a:r>
            <a:r>
              <a:rPr lang="en-US" altLang="zh-CN" sz="1800" dirty="0" smtClean="0"/>
              <a:t> Recirculation Letter Ballot </a:t>
            </a:r>
            <a:endParaRPr lang="en-US" sz="1800" dirty="0" smtClean="0"/>
          </a:p>
          <a:p>
            <a:pPr>
              <a:lnSpc>
                <a:spcPct val="90000"/>
              </a:lnSpc>
            </a:pPr>
            <a:r>
              <a:rPr lang="en-US" altLang="zh-CN" sz="2000" dirty="0" smtClean="0"/>
              <a:t>Thursday, July </a:t>
            </a:r>
            <a:r>
              <a:rPr lang="en-US" altLang="zh-CN" sz="2000" dirty="0" smtClean="0"/>
              <a:t>28, </a:t>
            </a:r>
            <a:r>
              <a:rPr lang="en-US" altLang="zh-CN" sz="2000" dirty="0" smtClean="0"/>
              <a:t>2016</a:t>
            </a:r>
            <a:r>
              <a:rPr lang="en-US" altLang="zh-CN" sz="1800" dirty="0" smtClean="0"/>
              <a:t> </a:t>
            </a:r>
            <a:r>
              <a:rPr lang="en-US" altLang="zh-CN" sz="2000" dirty="0" smtClean="0"/>
              <a:t> 16:00 </a:t>
            </a:r>
            <a:r>
              <a:rPr lang="en-US" altLang="zh-CN" sz="2000" dirty="0"/>
              <a:t>– </a:t>
            </a:r>
            <a:r>
              <a:rPr lang="en-US" altLang="zh-CN" sz="2000" dirty="0" smtClean="0"/>
              <a:t>18:00</a:t>
            </a:r>
            <a:endParaRPr lang="en-US" altLang="zh-CN" sz="1800" dirty="0"/>
          </a:p>
          <a:p>
            <a:pPr lvl="1">
              <a:lnSpc>
                <a:spcPct val="90000"/>
              </a:lnSpc>
            </a:pPr>
            <a:r>
              <a:rPr lang="en-US" sz="1800" dirty="0" smtClean="0"/>
              <a:t>Resolution for Comments on </a:t>
            </a:r>
            <a:r>
              <a:rPr lang="en-US" sz="1800" dirty="0" err="1" smtClean="0"/>
              <a:t>TGaj</a:t>
            </a:r>
            <a:r>
              <a:rPr lang="en-US" sz="1800" dirty="0" smtClean="0"/>
              <a:t> D2.0 Recirculation Letter Ballot </a:t>
            </a:r>
            <a:endParaRPr lang="en-US" sz="1800" dirty="0" smtClean="0">
              <a:solidFill>
                <a:srgbClr val="FF0000"/>
              </a:solidFill>
            </a:endParaRPr>
          </a:p>
          <a:p>
            <a:pPr lvl="1">
              <a:lnSpc>
                <a:spcPct val="90000"/>
              </a:lnSpc>
            </a:pPr>
            <a:r>
              <a:rPr lang="en-US" altLang="zh-CN" sz="1800" dirty="0" smtClean="0"/>
              <a:t>Review Task Group timeline</a:t>
            </a:r>
            <a:endParaRPr lang="en-US" sz="1800" dirty="0" smtClean="0"/>
          </a:p>
          <a:p>
            <a:pPr lvl="1">
              <a:lnSpc>
                <a:spcPct val="90000"/>
              </a:lnSpc>
            </a:pPr>
            <a:r>
              <a:rPr lang="en-US" altLang="zh-CN" sz="1800" dirty="0" smtClean="0">
                <a:cs typeface="Arial" panose="020B0604020202020204" pitchFamily="34" charset="0"/>
              </a:rPr>
              <a:t>Motion</a:t>
            </a:r>
            <a:endParaRPr lang="en-US" altLang="zh-CN" sz="1800" dirty="0">
              <a:sym typeface="Wingdings" panose="05000000000000000000" pitchFamily="2" charset="2"/>
            </a:endParaRPr>
          </a:p>
          <a:p>
            <a:pPr lvl="1"/>
            <a:r>
              <a:rPr lang="en-US" altLang="zh-CN" sz="1800" dirty="0">
                <a:cs typeface="Arial" panose="020B0604020202020204" pitchFamily="34" charset="0"/>
                <a:sym typeface="Wingdings" panose="05000000000000000000" pitchFamily="2" charset="2"/>
              </a:rPr>
              <a:t>Plan for </a:t>
            </a:r>
            <a:r>
              <a:rPr lang="en-US" altLang="zh-CN" sz="1800" dirty="0" smtClean="0">
                <a:cs typeface="Arial" panose="020B0604020202020204" pitchFamily="34" charset="0"/>
                <a:sym typeface="Wingdings" panose="05000000000000000000" pitchFamily="2" charset="2"/>
              </a:rPr>
              <a:t>September meeting</a:t>
            </a:r>
          </a:p>
          <a:p>
            <a:pPr lvl="1"/>
            <a:r>
              <a:rPr lang="en-US" altLang="zh-CN" sz="1800" dirty="0" smtClean="0"/>
              <a:t>Conference call </a:t>
            </a:r>
            <a:r>
              <a:rPr lang="en-US" altLang="zh-CN" sz="1800" dirty="0" smtClean="0"/>
              <a:t>time</a:t>
            </a:r>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116293</TotalTime>
  <Words>935</Words>
  <Application>Microsoft Office PowerPoint</Application>
  <PresentationFormat>全屏显示(4:3)</PresentationFormat>
  <Paragraphs>143</Paragraphs>
  <Slides>10</Slides>
  <Notes>7</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802-11-Submission</vt:lpstr>
      <vt:lpstr>Microsoft Office Word 97 - 2003 文档</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IEEE 802.11aj Agenda for the Week</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LocalAccount</cp:lastModifiedBy>
  <cp:revision>3629</cp:revision>
  <cp:lastPrinted>1998-02-10T13:28:06Z</cp:lastPrinted>
  <dcterms:created xsi:type="dcterms:W3CDTF">2007-04-17T18:10:23Z</dcterms:created>
  <dcterms:modified xsi:type="dcterms:W3CDTF">2016-06-16T02:08:34Z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1466038316</vt:lpwstr>
  </property>
</Properties>
</file>