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48" r:id="rId2"/>
    <p:sldId id="449" r:id="rId3"/>
    <p:sldId id="451" r:id="rId4"/>
    <p:sldId id="452" r:id="rId5"/>
    <p:sldId id="464" r:id="rId6"/>
    <p:sldId id="467" r:id="rId7"/>
    <p:sldId id="466" r:id="rId8"/>
    <p:sldId id="459" r:id="rId9"/>
    <p:sldId id="460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14" autoAdjust="0"/>
    <p:restoredTop sz="94771" autoAdjust="0"/>
  </p:normalViewPr>
  <p:slideViewPr>
    <p:cSldViewPr>
      <p:cViewPr>
        <p:scale>
          <a:sx n="100" d="100"/>
          <a:sy n="100" d="100"/>
        </p:scale>
        <p:origin x="-1440" y="-4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08" y="88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802.11-07/0570r0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April 2007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48B62BC-A010-4F8B-96BC-D75426AA7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04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802.11-07/0570r0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April 2007</a:t>
            </a:r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61980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7009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70093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6568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C2FCF9-472E-480D-9073-A73C82042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F911EF-6A63-4B80-9E8C-821DDACCB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E9D1CA-8036-452B-AA91-FC35ABF00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D236530-B1A2-4A31-8CA2-AC9059622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EFE6D4-15D6-44B7-889D-1EDC2778C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5E8FDAC-4B53-4E5B-8EEC-168720E59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3C9980-79DC-43B3-9260-ABCB224AB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C135B0-9C00-4A47-A9DD-8577921F7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CDBB2E-8974-4A50-951E-5CD1EEC4E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2836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C9ADC54-1EAA-451C-9892-A9A864B36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802.11-16/0777r1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package" Target="../embeddings/Microsoft_Excel_Worksheet1.xlsx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</a:t>
            </a:r>
            <a:r>
              <a:rPr lang="en-US" dirty="0" err="1" smtClean="0"/>
              <a:t>Seok</a:t>
            </a:r>
            <a:r>
              <a:rPr lang="en-US" dirty="0" smtClean="0"/>
              <a:t> (NEWRACOM)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" y="19812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2016-07-25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7095861"/>
              </p:ext>
            </p:extLst>
          </p:nvPr>
        </p:nvGraphicFramePr>
        <p:xfrm>
          <a:off x="685800" y="2971800"/>
          <a:ext cx="7899400" cy="244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9" name="Document" r:id="rId3" imgW="8318389" imgH="2570909" progId="Word.Document.8">
                  <p:embed/>
                </p:oleObj>
              </mc:Choice>
              <mc:Fallback>
                <p:oleObj name="Document" r:id="rId3" imgW="8318389" imgH="2570909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971800"/>
                        <a:ext cx="7899400" cy="2444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</p:spPr>
        <p:txBody>
          <a:bodyPr/>
          <a:lstStyle/>
          <a:p>
            <a:pPr lvl="0" algn="ctr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P802.11ah Report to EC on Conditional Approval to forward draft to </a:t>
            </a:r>
            <a:r>
              <a:rPr lang="en-US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RevCom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Introduction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This document contains the report to the IEEE 802 Executive Committee in support of a request for conditional approval to send IEEE P802.11ah Draft 9.0 to </a:t>
            </a:r>
            <a:r>
              <a:rPr lang="en-GB" dirty="0" err="1" smtClean="0">
                <a:ea typeface="ＭＳ Ｐゴシック" pitchFamily="34" charset="-128"/>
              </a:rPr>
              <a:t>Revcom</a:t>
            </a:r>
            <a:r>
              <a:rPr lang="en-GB" dirty="0" smtClean="0">
                <a:ea typeface="ＭＳ Ｐゴシック" pitchFamily="34" charset="-128"/>
              </a:rPr>
              <a:t>.</a:t>
            </a:r>
          </a:p>
          <a:p>
            <a:r>
              <a:rPr lang="en-GB" altLang="ko-KR" dirty="0">
                <a:ea typeface="ＭＳ Ｐゴシック" pitchFamily="34" charset="-128"/>
              </a:rPr>
              <a:t>This document was approved during the </a:t>
            </a:r>
            <a:r>
              <a:rPr lang="en-GB" altLang="ko-KR" dirty="0" smtClean="0">
                <a:ea typeface="ＭＳ Ｐゴシック" pitchFamily="34" charset="-128"/>
              </a:rPr>
              <a:t>plenary session </a:t>
            </a:r>
            <a:r>
              <a:rPr lang="en-GB" altLang="ko-KR" dirty="0">
                <a:ea typeface="ＭＳ Ｐゴシック" pitchFamily="34" charset="-128"/>
              </a:rPr>
              <a:t>of the 802.11 working group on </a:t>
            </a:r>
            <a:r>
              <a:rPr lang="en-GB" altLang="ko-KR" dirty="0" smtClean="0">
                <a:ea typeface="ＭＳ Ｐゴシック" pitchFamily="34" charset="-128"/>
              </a:rPr>
              <a:t>xx July.</a:t>
            </a:r>
            <a:endParaRPr lang="en-GB" altLang="ko-KR" dirty="0">
              <a:ea typeface="ＭＳ Ｐゴシック" pitchFamily="34" charset="-128"/>
            </a:endParaRPr>
          </a:p>
          <a:p>
            <a:pPr lvl="1"/>
            <a:r>
              <a:rPr lang="en-GB" altLang="ko-KR" dirty="0">
                <a:ea typeface="ＭＳ Ｐゴシック" pitchFamily="34" charset="-128"/>
              </a:rPr>
              <a:t>Passed in the Working Group  xx yes, x no , x abstain</a:t>
            </a:r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2016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B3C9980-79DC-43B3-9260-ABCB224AB3D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Sponsor Ballot Results – P802.11ah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2016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3679026"/>
              </p:ext>
            </p:extLst>
          </p:nvPr>
        </p:nvGraphicFramePr>
        <p:xfrm>
          <a:off x="1066800" y="1524000"/>
          <a:ext cx="7162800" cy="3846975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08978"/>
                <a:gridCol w="2441254"/>
                <a:gridCol w="545387"/>
                <a:gridCol w="545387"/>
                <a:gridCol w="389562"/>
                <a:gridCol w="389562"/>
                <a:gridCol w="389562"/>
                <a:gridCol w="545387"/>
                <a:gridCol w="398121"/>
                <a:gridCol w="609600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</a:tr>
              <a:tr h="228601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Nov 5, 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Sponsor Ballot for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TGah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176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91</a:t>
                      </a:r>
                    </a:p>
                  </a:txBody>
                  <a:tcPr/>
                </a:tc>
              </a:tr>
              <a:tr h="243841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March 2, 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Sponsor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</a:t>
                      </a:r>
                      <a:r>
                        <a:rPr kumimoji="0" lang="en-GB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TGah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176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91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April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1</a:t>
                      </a:r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4, 2016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Second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Recirculation Sponsor Ballot for </a:t>
                      </a:r>
                      <a:r>
                        <a:rPr lang="en-CA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TGah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draft 7.0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176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124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84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124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92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May 17, 2016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Third Recirculation Sponsor Ballot for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CA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TGah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draft 8.0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176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129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85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129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95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SB3 Post Ballot vote change (*)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176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129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85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130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95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직사각형 5"/>
          <p:cNvSpPr/>
          <p:nvPr/>
        </p:nvSpPr>
        <p:spPr>
          <a:xfrm>
            <a:off x="1066800" y="5418892"/>
            <a:ext cx="7162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dirty="0"/>
              <a:t>* </a:t>
            </a:r>
            <a:r>
              <a:rPr lang="en-US" altLang="ko-KR" sz="1400" dirty="0" smtClean="0"/>
              <a:t>SB3 Post Ballot “Approve” vote change </a:t>
            </a:r>
            <a:r>
              <a:rPr lang="en-US" altLang="ko-KR" sz="1400" dirty="0"/>
              <a:t>from </a:t>
            </a:r>
            <a:r>
              <a:rPr lang="en-US" altLang="ko-KR" sz="1400" dirty="0" smtClean="0"/>
              <a:t>Michael </a:t>
            </a:r>
            <a:r>
              <a:rPr lang="en-US" altLang="ko-KR" sz="1400" dirty="0" err="1" smtClean="0"/>
              <a:t>Montemurro</a:t>
            </a:r>
            <a:r>
              <a:rPr lang="en-US" altLang="ko-KR" sz="1400" dirty="0" smtClean="0"/>
              <a:t>.</a:t>
            </a:r>
            <a:endParaRPr lang="en-US" altLang="ko-K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  <a:t>Sponsor Ballot Comments – P802.11ah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2016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3137996"/>
              </p:ext>
            </p:extLst>
          </p:nvPr>
        </p:nvGraphicFramePr>
        <p:xfrm>
          <a:off x="1066800" y="1524000"/>
          <a:ext cx="6403109" cy="3354923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14400"/>
                <a:gridCol w="2438400"/>
                <a:gridCol w="3050309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Nov 5, 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Sponsor Ballot for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TGah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552  (287T , 265 E)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March 2, 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Sponsor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</a:t>
                      </a:r>
                      <a:r>
                        <a:rPr kumimoji="0" lang="en-GB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TGah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81 (66 T, 15 E)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April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1</a:t>
                      </a:r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4, 2016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Second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Recirculation Sponsor Ballot for </a:t>
                      </a:r>
                      <a:r>
                        <a:rPr lang="en-CA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TGah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draft 7.0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24 (23 T, 1 E)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May 17, 2016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Third Recirculation Sponsor Ballot for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CA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TGah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draft 8.0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 (2 T, 0 E) </a:t>
                      </a:r>
                      <a:b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</a:b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* Comments form Yes votes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85800"/>
            <a:ext cx="8496944" cy="1066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 by commenter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2016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1947967"/>
              </p:ext>
            </p:extLst>
          </p:nvPr>
        </p:nvGraphicFramePr>
        <p:xfrm>
          <a:off x="1115616" y="1761248"/>
          <a:ext cx="6840760" cy="3572742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703784"/>
                <a:gridCol w="1117104"/>
                <a:gridCol w="1040904"/>
                <a:gridCol w="1040904"/>
                <a:gridCol w="1040904"/>
                <a:gridCol w="897160"/>
              </a:tblGrid>
              <a:tr h="43204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Initial Sponsor Ballot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1st Re-circulation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en-GB" altLang="ko-KR" sz="20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nd</a:t>
                      </a:r>
                      <a:r>
                        <a:rPr kumimoji="0" lang="en-GB" altLang="ko-K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Re-circulation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r>
                        <a:rPr kumimoji="0" lang="en-GB" altLang="ko-KR" sz="20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rd</a:t>
                      </a:r>
                      <a:r>
                        <a:rPr kumimoji="0" lang="en-GB" altLang="ko-K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Re-circulation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</a:tr>
              <a:tr h="3924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Palm, Stephen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</a:tr>
              <a:tr h="392418">
                <a:tc>
                  <a:txBody>
                    <a:bodyPr/>
                    <a:lstStyle/>
                    <a:p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McCann, Stephen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</a:tr>
              <a:tr h="392418">
                <a:tc>
                  <a:txBody>
                    <a:bodyPr/>
                    <a:lstStyle/>
                    <a:p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Stephens, Adrian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/>
                </a:tc>
              </a:tr>
              <a:tr h="392418">
                <a:tc>
                  <a:txBody>
                    <a:bodyPr/>
                    <a:lstStyle/>
                    <a:p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Fischer, Matthew (*)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Hunter, David </a:t>
                      </a:r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(*)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106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Rolfe, Benjamin </a:t>
                      </a:r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(*)</a:t>
                      </a:r>
                      <a:endParaRPr lang="en-US" sz="1400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81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r>
                        <a:rPr lang="en-US" altLang="ko-KR" sz="1400" b="1" dirty="0" smtClean="0">
                          <a:latin typeface="Calibri" panose="020F0502020204030204" pitchFamily="34" charset="0"/>
                        </a:rPr>
                        <a:t>Total</a:t>
                      </a:r>
                      <a:endParaRPr lang="ko-KR" altLang="en-US" sz="1400" b="1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209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en-US" dirty="0" smtClean="0"/>
              <a:t>Yongho </a:t>
            </a:r>
            <a:r>
              <a:rPr lang="en-US" dirty="0" err="1" smtClean="0"/>
              <a:t>Seok</a:t>
            </a:r>
            <a:r>
              <a:rPr lang="en-US" dirty="0" smtClean="0"/>
              <a:t> </a:t>
            </a:r>
            <a:r>
              <a:rPr lang="en-CA" dirty="0" smtClean="0"/>
              <a:t>(NEWRACOM)</a:t>
            </a:r>
            <a:endParaRPr lang="en-CA" dirty="0"/>
          </a:p>
        </p:txBody>
      </p:sp>
      <p:sp>
        <p:nvSpPr>
          <p:cNvPr id="9" name="Textfeld 8"/>
          <p:cNvSpPr txBox="1"/>
          <p:nvPr/>
        </p:nvSpPr>
        <p:spPr>
          <a:xfrm>
            <a:off x="683568" y="5338227"/>
            <a:ext cx="785083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9pPr>
          </a:lstStyle>
          <a:p>
            <a:r>
              <a:rPr lang="en-US" sz="1400" dirty="0" smtClean="0"/>
              <a:t>(*) Commenter provided no response for contacts (June 13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and July 11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) </a:t>
            </a:r>
            <a:r>
              <a:rPr lang="en-US" altLang="ko-KR" sz="1400" dirty="0" smtClean="0"/>
              <a:t>to </a:t>
            </a:r>
            <a:r>
              <a:rPr lang="en-US" altLang="ko-KR" sz="1400" dirty="0"/>
              <a:t>ask which comments are satisfied or unsatisfied</a:t>
            </a:r>
            <a:r>
              <a:rPr lang="en-US" altLang="ko-KR" sz="1400" dirty="0" smtClean="0"/>
              <a:t>.</a:t>
            </a:r>
          </a:p>
          <a:p>
            <a:r>
              <a:rPr lang="en-US" altLang="ko-KR" sz="1400" b="1" dirty="0"/>
              <a:t>Total number of unsatisfied comments based on feedback from commenter: </a:t>
            </a:r>
            <a:r>
              <a:rPr lang="en-US" altLang="ko-KR" sz="1400" b="1" dirty="0" smtClean="0"/>
              <a:t>13</a:t>
            </a:r>
            <a:r>
              <a:rPr lang="en-US" altLang="ko-KR" sz="1400" dirty="0" smtClean="0"/>
              <a:t> </a:t>
            </a:r>
            <a:endParaRPr lang="en-US" altLang="ko-KR" sz="1400" dirty="0"/>
          </a:p>
          <a:p>
            <a:r>
              <a:rPr lang="en-US" altLang="ko-KR" sz="1400" b="1" dirty="0"/>
              <a:t>Total number of unsatisfied comments from </a:t>
            </a:r>
            <a:r>
              <a:rPr lang="en-US" altLang="ko-KR" sz="1400" b="1" u="sng" dirty="0"/>
              <a:t>unresponsive </a:t>
            </a:r>
            <a:r>
              <a:rPr lang="en-US" altLang="ko-KR" sz="1400" b="1" dirty="0"/>
              <a:t>commenter:  </a:t>
            </a:r>
            <a:r>
              <a:rPr lang="en-US" altLang="ko-KR" sz="1400" b="1" dirty="0" smtClean="0"/>
              <a:t>196</a:t>
            </a:r>
            <a:endParaRPr lang="en-US" altLang="ko-KR" sz="1400" b="1" dirty="0"/>
          </a:p>
          <a:p>
            <a:endParaRPr lang="en-US" altLang="ko-KR" dirty="0" smtClean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CA" dirty="0" smtClean="0"/>
              <a:t>Slide </a:t>
            </a:r>
            <a:fld id="{04DB4A89-15C8-4E45-B125-5017FF6EA3AB}" type="slidenum">
              <a:rPr lang="en-CA" smtClean="0"/>
              <a:pPr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2398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85800"/>
            <a:ext cx="8496944" cy="1066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 by </a:t>
            </a:r>
            <a:r>
              <a:rPr lang="en-GB" dirty="0" smtClean="0">
                <a:ea typeface="ＭＳ Ｐゴシック" pitchFamily="34" charset="-128"/>
              </a:rPr>
              <a:t>topics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2016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en-US" dirty="0" smtClean="0"/>
              <a:t>Yongho </a:t>
            </a:r>
            <a:r>
              <a:rPr lang="en-US" dirty="0" err="1" smtClean="0"/>
              <a:t>Seok</a:t>
            </a:r>
            <a:r>
              <a:rPr lang="en-US" dirty="0" smtClean="0"/>
              <a:t> </a:t>
            </a:r>
            <a:r>
              <a:rPr lang="en-CA" dirty="0" smtClean="0"/>
              <a:t>(NEWRACOM)</a:t>
            </a:r>
            <a:endParaRPr lang="en-CA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CA" dirty="0" smtClean="0"/>
              <a:t>Slide </a:t>
            </a:r>
            <a:fld id="{04DB4A89-15C8-4E45-B125-5017FF6EA3AB}" type="slidenum">
              <a:rPr lang="en-CA" smtClean="0"/>
              <a:pPr/>
              <a:t>6</a:t>
            </a:fld>
            <a:endParaRPr lang="en-CA" dirty="0"/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kern="0" dirty="0" smtClean="0">
                <a:ea typeface="ＭＳ Ｐゴシック" pitchFamily="34" charset="-128"/>
              </a:rPr>
              <a:t>TBD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30622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981200"/>
            <a:ext cx="38862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ko-KR" sz="1800" dirty="0">
                <a:ea typeface="ＭＳ Ｐゴシック" pitchFamily="34" charset="-128"/>
              </a:rPr>
              <a:t>The composite of all unsatisfied comments and the resolutions approved by the comment resolution committee received during working group ballot may be found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altLang="ko-KR" sz="1600" dirty="0">
                <a:ea typeface="ＭＳ Ｐゴシック" pitchFamily="34" charset="-128"/>
              </a:rPr>
              <a:t>Double click on the icon to the right to open this.</a:t>
            </a:r>
          </a:p>
          <a:p>
            <a:pPr marL="0" indent="0">
              <a:lnSpc>
                <a:spcPct val="80000"/>
              </a:lnSpc>
              <a:buNone/>
            </a:pPr>
            <a:endParaRPr lang="en-GB" sz="1800" dirty="0" smtClean="0">
              <a:ea typeface="ＭＳ Ｐゴシック" pitchFamily="34" charset="-128"/>
            </a:endParaRPr>
          </a:p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7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en-US" dirty="0" smtClean="0"/>
              <a:t>Yongho </a:t>
            </a:r>
            <a:r>
              <a:rPr lang="en-US" dirty="0" err="1" smtClean="0"/>
              <a:t>Seok</a:t>
            </a:r>
            <a:r>
              <a:rPr lang="en-US" dirty="0" smtClean="0"/>
              <a:t> </a:t>
            </a:r>
            <a:r>
              <a:rPr lang="en-CA" dirty="0" smtClean="0"/>
              <a:t>(NEWRACOM)</a:t>
            </a:r>
            <a:endParaRPr lang="en-CA" dirty="0"/>
          </a:p>
        </p:txBody>
      </p:sp>
      <p:graphicFrame>
        <p:nvGraphicFramePr>
          <p:cNvPr id="4" name="개체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5354864"/>
              </p:ext>
            </p:extLst>
          </p:nvPr>
        </p:nvGraphicFramePr>
        <p:xfrm>
          <a:off x="6172200" y="2514600"/>
          <a:ext cx="9144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8" name="워크시트" showAsIcon="1" r:id="rId4" imgW="914400" imgH="806400" progId="Excel.Sheet.12">
                  <p:embed/>
                </p:oleObj>
              </mc:Choice>
              <mc:Fallback>
                <p:oleObj name="워크시트" showAsIcon="1" r:id="rId4" imgW="914400" imgH="8064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172200" y="2514600"/>
                        <a:ext cx="914400" cy="806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660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Mandatory Coordination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3B9A4B-4D42-4642-8694-CB378EB0C87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10" name="Group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0947966"/>
              </p:ext>
            </p:extLst>
          </p:nvPr>
        </p:nvGraphicFramePr>
        <p:xfrm>
          <a:off x="685800" y="1676400"/>
          <a:ext cx="7772400" cy="4449764"/>
        </p:xfrm>
        <a:graphic>
          <a:graphicData uri="http://schemas.openxmlformats.org/drawingml/2006/table">
            <a:tbl>
              <a:tblPr/>
              <a:tblGrid>
                <a:gridCol w="3200400"/>
                <a:gridCol w="1219200"/>
                <a:gridCol w="1409700"/>
                <a:gridCol w="1943100"/>
              </a:tblGrid>
              <a:tr h="86054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Coordination Entity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Draft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</a:tr>
              <a:tr h="10059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IEEE-SA Editorial (MEC)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D4.0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February 2015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“Meets all editorial requirements.”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Quantities, Units and Letter Symbols  (SCC14)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21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Terms and Definitions (SCC10)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Registration Authority Committee (RAC)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TGah</a:t>
            </a:r>
            <a:r>
              <a:rPr lang="en-US" dirty="0" smtClean="0"/>
              <a:t> Timeline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2016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6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9322776"/>
              </p:ext>
            </p:extLst>
          </p:nvPr>
        </p:nvGraphicFramePr>
        <p:xfrm>
          <a:off x="685800" y="1524000"/>
          <a:ext cx="8229600" cy="4876800"/>
        </p:xfrm>
        <a:graphic>
          <a:graphicData uri="http://schemas.openxmlformats.org/drawingml/2006/table">
            <a:tbl>
              <a:tblPr/>
              <a:tblGrid>
                <a:gridCol w="4114800"/>
                <a:gridCol w="2228850"/>
                <a:gridCol w="1885950"/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Recirculation Sponsor Ballot on D7.0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2016-03-30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2016-04-14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Recirculation Sponsor Ballot on D8.0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2016-05-02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2016-05-17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Recirculation Sponsor Ballot on D9.0 (Incorporate baseline updates only)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2016-08-20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2016-09-03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en-US" sz="200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Recirculation Sponsor Ballot on D9.0 (Unchanged) – If needed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2016-09-14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2016-09-23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Report to EC on meeting conditions to proceed to </a:t>
                      </a:r>
                      <a:r>
                        <a:rPr kumimoji="0" lang="en-US" sz="2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RevCom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2016-10-04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1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Posting to </a:t>
                      </a:r>
                      <a:r>
                        <a:rPr kumimoji="0" lang="en-US" sz="2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RevCom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2016-10-17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84307</TotalTime>
  <Words>699</Words>
  <Application>Microsoft Office PowerPoint</Application>
  <PresentationFormat>화면 슬라이드 쇼(4:3)</PresentationFormat>
  <Paragraphs>220</Paragraphs>
  <Slides>9</Slides>
  <Notes>3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9</vt:i4>
      </vt:variant>
    </vt:vector>
  </HeadingPairs>
  <TitlesOfParts>
    <vt:vector size="12" baseType="lpstr">
      <vt:lpstr>802-11-Submission</vt:lpstr>
      <vt:lpstr>Document</vt:lpstr>
      <vt:lpstr>워크시트</vt:lpstr>
      <vt:lpstr>PowerPoint 프레젠테이션</vt:lpstr>
      <vt:lpstr>Introduction</vt:lpstr>
      <vt:lpstr>Sponsor Ballot Results – P802.11ah</vt:lpstr>
      <vt:lpstr>Sponsor Ballot Comments – P802.11ah</vt:lpstr>
      <vt:lpstr>Unsatisfied comments by commenter</vt:lpstr>
      <vt:lpstr>Unsatisfied comments by topics</vt:lpstr>
      <vt:lpstr>Unsatisfied comments</vt:lpstr>
      <vt:lpstr>Mandatory Coordination</vt:lpstr>
      <vt:lpstr>TGah Timeline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TGad May 2011 Report</dc:title>
  <dc:creator>Eldad Perahia</dc:creator>
  <cp:keywords>July 2011</cp:keywords>
  <cp:lastModifiedBy>Yongho</cp:lastModifiedBy>
  <cp:revision>2757</cp:revision>
  <cp:lastPrinted>1998-02-10T13:28:06Z</cp:lastPrinted>
  <dcterms:created xsi:type="dcterms:W3CDTF">2007-04-17T18:10:23Z</dcterms:created>
  <dcterms:modified xsi:type="dcterms:W3CDTF">2016-07-25T17:25:28Z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(7)O48q+nWDiKNAVXoAwq58w6onvO4eaK+wzpVW8jJCkaAk5P9kKngByeTmJxmoV2pCjvvmemEH_x000d_
Bi/1Vb2TVe+tY7DxqSSUdjmKOgTB8TLyiNQBsxkECPbQ5aOgrJarIgvBMt9/xI83ilExG6vi_x000d_
S0GxhJWGGUDgHyjb+HnAnUyDOHQkWDr/J5rfnEo8Pkef1xN4QHP7egW/+34UnnUIjw3oNNjl_x000d_
OHDD9Ssc4eYTC78Pow</vt:lpwstr>
  </property>
  <property fmtid="{D5CDD505-2E9C-101B-9397-08002B2CF9AE}" pid="3" name="_ms_pID_7253431">
    <vt:lpwstr>6vpYfi/vBWCLT9AAVyRe/tVHpf6Ac/UgkG/769ZfIzu5CXBMe25Mjb_x000d_
wyk3Z2sholKs78sCReY0tK6/qoCtk3RMh2lwCRGb+Vjheswe4KrtdiCCfRyuGnkUzeDr+3Oa_x000d_
pgBXfVduOvik4Ctt4N6tW7nTykDNdCW1ja0Q63kOM1MM9z3SPmGeHA2Oj/82zkoiGNSj2uz6_x000d_
iyF2w3CyR7XJHnoqXJRq4fEMlNT4EIppcbf4</vt:lpwstr>
  </property>
  <property fmtid="{D5CDD505-2E9C-101B-9397-08002B2CF9AE}" pid="4" name="_ms_pID_7253432">
    <vt:lpwstr>pGb23zPPRlZ05V1oH18F/8JGuLq1c/5NRzHa_x000d_
fP3c8wW+rSCqGEAIsLJj5g0kRuzUdV6tE39wzbhXti+ppBdL4JUonBF/H5bhy5KGbmAq9wDL_x000d_
WQEe1FwKs3UpTInkbf2Vc4B3Xe98ZFutSUZeMomnGtxyDe8t3jANbPJRT4xgn+CsbQbT2WZB_x000d_
ZZsrxy/GtjvMeU2G15LBA30mfQfc6NpGW2DGXCFX+btathrHn9nO6Q</vt:lpwstr>
  </property>
  <property fmtid="{D5CDD505-2E9C-101B-9397-08002B2CF9AE}" pid="5" name="_ms_pID_7253433">
    <vt:lpwstr>nc12FRKBQ68I2REs/u_x000d_
WxepZKfOi7k/cPGWSl8CIlA7kJdttX17bU1pmmj+C22HHDjaJD9M03JDLv0cUEBhIiymLys0_x000d_
S8Zrf9kLXl5etDTc0gmGvBzh5K3sp8Z6GqumFqrluPyDw0+PFh9FtSA0wh58qmmFhp+Ywbhd_x000d_
4CjJSN0lqFQl0Zo//6w5seXqFt8axD8R21ZMXHYerBlhWZ9yNOB8VnfWlvNDY5hEuruJ2kqG</vt:lpwstr>
  </property>
  <property fmtid="{D5CDD505-2E9C-101B-9397-08002B2CF9AE}" pid="6" name="_ms_pID_7253434">
    <vt:lpwstr>_x000d_
8a8nLkD9QQPo0Zjl19uBvrg7Ah44u4v9LeeL2b6QYB/toj++rsNsk5L6cv2+pU+uLkGaB9Ls_x000d_
Qjyo0dXcFynypfFicT2UJZi6GUQ2lE9C5ggbx5UwniYKlC/gl6xmI7yL4k88ngb/o6gRz9cA_x000d_
Ka7Z4sFCU9+MskBB22AiDG3+sbywHPc4VNvb4eP9IFnXza/yvzpVyoe+pD9bALR8GaYiAMEv_x000d_
C6tEoxqS9RBbM81T</vt:lpwstr>
  </property>
  <property fmtid="{D5CDD505-2E9C-101B-9397-08002B2CF9AE}" pid="7" name="_ms_pID_7253435">
    <vt:lpwstr>T/m+abgw1hF35qfTU1NFZ3cq0eiyqsKXzjuAOnuvr8I6nRCRK3KS8jLJ_x000d_
xrBx92k2Js5AzBLzmpruEbTpVKhqG0EQ+o2FPDeArXFeTqnKw0JGqHN5Wiwjdcz0QoCkcBqM_x000d_
eQuc7nc2YYNWghx3pw76G1g5OIVwkvHetqKOgL9P9aTyf/o93inc/AoIUL6qpOmDC/2E6jXx_x000d_
x6MXOKt76uld1sLDeoqCA/VEkD+VwvVWrf</vt:lpwstr>
  </property>
  <property fmtid="{D5CDD505-2E9C-101B-9397-08002B2CF9AE}" pid="8" name="_ms_pID_7253436">
    <vt:lpwstr>cCso0fEQ85A5msJc92E717P1bTkQ==</vt:lpwstr>
  </property>
</Properties>
</file>