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14" autoAdjust="0"/>
    <p:restoredTop sz="94771" autoAdjust="0"/>
  </p:normalViewPr>
  <p:slideViewPr>
    <p:cSldViewPr>
      <p:cViewPr varScale="1">
        <p:scale>
          <a:sx n="81" d="100"/>
          <a:sy n="81" d="100"/>
        </p:scale>
        <p:origin x="246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802.11-16/777r0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802.11-16/777r0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802.11-16/777r0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735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802.11-16/777r0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Yongho Seok (NEWRACOM)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802.11-16/777r0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July 2016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Yongho Seok (NEWRACOM)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Yongho Seok (NEWRACOM)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802.11-16/0777r0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2016-06-13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095861"/>
              </p:ext>
            </p:extLst>
          </p:nvPr>
        </p:nvGraphicFramePr>
        <p:xfrm>
          <a:off x="685800" y="2971800"/>
          <a:ext cx="78994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2" name="Document" r:id="rId5" imgW="8318389" imgH="2570909" progId="Word.Document.8">
                  <p:embed/>
                </p:oleObj>
              </mc:Choice>
              <mc:Fallback>
                <p:oleObj name="Document" r:id="rId5" imgW="8318389" imgH="25709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99400" cy="244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P802.11ah Draft </a:t>
            </a:r>
            <a:r>
              <a:rPr lang="en-GB" dirty="0">
                <a:ea typeface="ＭＳ Ｐゴシック" pitchFamily="34" charset="-128"/>
              </a:rPr>
              <a:t>8</a:t>
            </a:r>
            <a:r>
              <a:rPr lang="en-GB" dirty="0" smtClean="0">
                <a:ea typeface="ＭＳ Ｐゴシック" pitchFamily="34" charset="-128"/>
              </a:rPr>
              <a:t>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718220"/>
              </p:ext>
            </p:extLst>
          </p:nvPr>
        </p:nvGraphicFramePr>
        <p:xfrm>
          <a:off x="1066800" y="1524000"/>
          <a:ext cx="7162800" cy="3846975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08978"/>
                <a:gridCol w="2441254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 Post Ballot vote change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909925"/>
              </p:ext>
            </p:extLst>
          </p:nvPr>
        </p:nvGraphicFramePr>
        <p:xfrm>
          <a:off x="1066800" y="15240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/>
                <a:gridCol w="2438400"/>
                <a:gridCol w="3050309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TGac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TGac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717236"/>
              </p:ext>
            </p:extLst>
          </p:nvPr>
        </p:nvGraphicFramePr>
        <p:xfrm>
          <a:off x="1115616" y="1761248"/>
          <a:ext cx="6840760" cy="33927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703784"/>
                <a:gridCol w="1117104"/>
                <a:gridCol w="1040904"/>
                <a:gridCol w="1040904"/>
                <a:gridCol w="1040904"/>
                <a:gridCol w="89716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289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807005"/>
            <a:ext cx="78488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dirty="0" smtClean="0"/>
              <a:t>(*) Commenter provided no response for a contact </a:t>
            </a:r>
            <a:r>
              <a:rPr lang="en-US" altLang="ko-KR" dirty="0" smtClean="0"/>
              <a:t>to </a:t>
            </a:r>
            <a:r>
              <a:rPr lang="en-US" altLang="ko-KR" dirty="0"/>
              <a:t>ask which comments are satisfied or unsatisfied</a:t>
            </a:r>
            <a:r>
              <a:rPr lang="en-US" altLang="ko-KR" dirty="0" smtClean="0"/>
              <a:t>.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altLang="ko-KR" sz="1800" dirty="0">
              <a:ea typeface="ＭＳ Ｐゴシック" pitchFamily="34" charset="-128"/>
            </a:endParaRPr>
          </a:p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A copy of this same data presented using </a:t>
            </a:r>
            <a:r>
              <a:rPr lang="en-GB" altLang="ko-KR" sz="1800" dirty="0" err="1">
                <a:ea typeface="ＭＳ Ｐゴシック" pitchFamily="34" charset="-128"/>
              </a:rPr>
              <a:t>MyBallot</a:t>
            </a:r>
            <a:r>
              <a:rPr lang="en-GB" altLang="ko-KR" sz="1800" dirty="0">
                <a:ea typeface="ＭＳ Ｐゴシック" pitchFamily="34" charset="-128"/>
              </a:rPr>
              <a:t> access database report format is attached.  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93862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July 2016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2666641"/>
              </p:ext>
            </p:extLst>
          </p:nvPr>
        </p:nvGraphicFramePr>
        <p:xfrm>
          <a:off x="685800" y="1676400"/>
          <a:ext cx="8229600" cy="316992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2016-07-29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2016-08-05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84153</TotalTime>
  <Words>605</Words>
  <Application>Microsoft Office PowerPoint</Application>
  <PresentationFormat>On-screen Show (4:3)</PresentationFormat>
  <Paragraphs>203</Paragraphs>
  <Slides>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ＭＳ Ｐゴシック</vt:lpstr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Sponsor Ballot Results – P802.11ah</vt:lpstr>
      <vt:lpstr>Sponsor Ballot Comments – P802.11ah</vt:lpstr>
      <vt:lpstr>Unsatisfied comments by commenter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P802.11ah Report to EC on Approval to Forward Draft to REvCom</dc:title>
  <dc:creator>Yongho Seok</dc:creator>
  <cp:keywords>July 2016</cp:keywords>
  <dc:description>Yongho Seok, NEWRACOM</dc:description>
  <cp:lastModifiedBy>Rosdahl, Jon</cp:lastModifiedBy>
  <cp:revision>2743</cp:revision>
  <cp:lastPrinted>1998-02-10T13:28:06Z</cp:lastPrinted>
  <dcterms:created xsi:type="dcterms:W3CDTF">2007-04-17T18:10:23Z</dcterms:created>
  <dcterms:modified xsi:type="dcterms:W3CDTF">2016-06-15T14:24:35Z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