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41" r:id="rId4"/>
    <p:sldId id="433" r:id="rId5"/>
    <p:sldId id="418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128" d="100"/>
          <a:sy n="128" d="100"/>
        </p:scale>
        <p:origin x="-1872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07311" y="9612313"/>
            <a:ext cx="12823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72386" y="9615488"/>
            <a:ext cx="12823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872386" y="9615488"/>
            <a:ext cx="1282352" cy="184666"/>
          </a:xfrm>
          <a:noFill/>
        </p:spPr>
        <p:txBody>
          <a:bodyPr/>
          <a:lstStyle/>
          <a:p>
            <a:pPr lvl="4"/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872386" y="9615488"/>
            <a:ext cx="1282352" cy="184666"/>
          </a:xfrm>
          <a:noFill/>
        </p:spPr>
        <p:txBody>
          <a:bodyPr/>
          <a:lstStyle/>
          <a:p>
            <a:pPr lvl="4"/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Peter Yee. NSA/IAD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7553" y="6475413"/>
            <a:ext cx="1346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Peter Yee (NSA/IAD)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20" y="334963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</a:t>
            </a:r>
            <a:r>
              <a:rPr lang="en-GB" sz="1800" b="1" dirty="0" smtClean="0"/>
              <a:t>0754r0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(May 2016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</a:t>
            </a:r>
            <a:r>
              <a:rPr lang="en-GB" sz="2000" b="0" dirty="0" smtClean="0"/>
              <a:t>05-</a:t>
            </a:r>
            <a:r>
              <a:rPr lang="en-GB" sz="2000" b="0" dirty="0" smtClean="0"/>
              <a:t>20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353472"/>
              </p:ext>
            </p:extLst>
          </p:nvPr>
        </p:nvGraphicFramePr>
        <p:xfrm>
          <a:off x="669925" y="3495675"/>
          <a:ext cx="817245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Document" r:id="rId4" imgW="8140700" imgH="1028700" progId="Word.Document.8">
                  <p:embed/>
                </p:oleObj>
              </mc:Choice>
              <mc:Fallback>
                <p:oleObj name="Document" r:id="rId4" imgW="8140700" imgH="10287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495675"/>
                        <a:ext cx="8172450" cy="1030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May 2016 </a:t>
            </a:r>
            <a:r>
              <a:rPr lang="en-GB" sz="3200" dirty="0" smtClean="0"/>
              <a:t>in </a:t>
            </a:r>
            <a:r>
              <a:rPr lang="en-GB" sz="3200" dirty="0" smtClean="0"/>
              <a:t>Waikoloa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/>
              <a:t>IEEE 802 has pushed </a:t>
            </a:r>
            <a:r>
              <a:rPr lang="en-AU" dirty="0" smtClean="0"/>
              <a:t>18 standards </a:t>
            </a:r>
            <a:r>
              <a:rPr lang="en-AU" dirty="0"/>
              <a:t>completely through the PSDO ratification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IEEE 802 has </a:t>
            </a:r>
            <a:r>
              <a:rPr lang="en-AU" dirty="0" smtClean="0"/>
              <a:t>11 standards in or about to go into the PSDO </a:t>
            </a:r>
            <a:r>
              <a:rPr lang="en-AU" dirty="0"/>
              <a:t>ratification </a:t>
            </a:r>
            <a:r>
              <a:rPr lang="en-AU" dirty="0" smtClean="0"/>
              <a:t>process</a:t>
            </a:r>
          </a:p>
          <a:p>
            <a:r>
              <a:rPr lang="en-AU" dirty="0"/>
              <a:t>Reviewed </a:t>
            </a:r>
            <a:r>
              <a:rPr lang="en-AU" dirty="0" smtClean="0"/>
              <a:t>latest PSDO activities</a:t>
            </a:r>
          </a:p>
          <a:p>
            <a:pPr lvl="1"/>
            <a:r>
              <a:rPr lang="en-AU" dirty="0" smtClean="0"/>
              <a:t>802.22a and 802.22b received comments during 60-day pre-ballot</a:t>
            </a:r>
          </a:p>
          <a:p>
            <a:pPr lvl="1"/>
            <a:r>
              <a:rPr lang="en-AU" dirty="0" smtClean="0"/>
              <a:t>Several standards (in 802.1, .3) have pending 60-day pre-ballots</a:t>
            </a:r>
            <a:endParaRPr lang="en-AU" dirty="0" smtClean="0"/>
          </a:p>
          <a:p>
            <a:pPr lvl="1"/>
            <a:r>
              <a:rPr lang="en-AU" dirty="0" smtClean="0"/>
              <a:t>802.15.4 </a:t>
            </a:r>
            <a:r>
              <a:rPr lang="en-AU" dirty="0" smtClean="0"/>
              <a:t>and 802.15.6 </a:t>
            </a:r>
            <a:r>
              <a:rPr lang="en-AU" dirty="0" smtClean="0"/>
              <a:t>will </a:t>
            </a:r>
            <a:r>
              <a:rPr lang="en-AU" dirty="0" smtClean="0"/>
              <a:t>probably be submitted </a:t>
            </a:r>
            <a:r>
              <a:rPr lang="en-AU" dirty="0" smtClean="0"/>
              <a:t>soon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018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results for SC6 meeting in </a:t>
            </a:r>
            <a:r>
              <a:rPr lang="en-AU" dirty="0" smtClean="0"/>
              <a:t>Mar</a:t>
            </a:r>
            <a:r>
              <a:rPr lang="en-AU" dirty="0" smtClean="0"/>
              <a:t> 2016</a:t>
            </a:r>
            <a:endParaRPr lang="en-AU" dirty="0" smtClean="0"/>
          </a:p>
          <a:p>
            <a:pPr lvl="1"/>
            <a:r>
              <a:rPr lang="en-AU" dirty="0" smtClean="0"/>
              <a:t>Topics </a:t>
            </a:r>
            <a:r>
              <a:rPr lang="en-AU" dirty="0" smtClean="0"/>
              <a:t>of possible interest </a:t>
            </a:r>
          </a:p>
          <a:p>
            <a:pPr lvl="2"/>
            <a:r>
              <a:rPr lang="en-AU" dirty="0" smtClean="0"/>
              <a:t>While various topics of potential interest were on the agenda, the minutes are not yet available</a:t>
            </a:r>
          </a:p>
          <a:p>
            <a:pPr lvl="1"/>
            <a:r>
              <a:rPr lang="en-AU" dirty="0" smtClean="0"/>
              <a:t>SC6 </a:t>
            </a:r>
            <a:r>
              <a:rPr lang="en-AU" dirty="0" smtClean="0"/>
              <a:t>will send IEEE 802 a liaison related to the PSDO process; we will deal with it </a:t>
            </a:r>
            <a:r>
              <a:rPr lang="en-AU" dirty="0" smtClean="0"/>
              <a:t>during our July plenary session</a:t>
            </a:r>
            <a:endParaRPr lang="en-AU" dirty="0" smtClean="0"/>
          </a:p>
          <a:p>
            <a:pPr lvl="1"/>
            <a:r>
              <a:rPr lang="en-AU" dirty="0" smtClean="0"/>
              <a:t>Next SC6 meeting is in Tunisia in early 2017 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Mar2016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San Diego on </a:t>
            </a:r>
            <a:r>
              <a:rPr lang="en-AU" dirty="0" smtClean="0"/>
              <a:t>PSDO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</a:p>
          <a:p>
            <a:r>
              <a:rPr lang="en-AU" dirty="0" smtClean="0"/>
              <a:t>Discuss any further material from SC6 meeting results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20447</TotalTime>
  <Words>303</Words>
  <Application>Microsoft Macintosh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97 - 2004 Document</vt:lpstr>
      <vt:lpstr>IEEE 802 JTC1 SC closing report (May 2016)</vt:lpstr>
      <vt:lpstr>Abstract</vt:lpstr>
      <vt:lpstr>The SC did not have a great deal of work this week and only one session was required</vt:lpstr>
      <vt:lpstr>The SC did not have a great deal of work this week and only one session was required</vt:lpstr>
      <vt:lpstr>The SC will focus in San Diego on PSDO processes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Peter Yee</cp:lastModifiedBy>
  <cp:revision>826</cp:revision>
  <cp:lastPrinted>1998-02-10T13:28:06Z</cp:lastPrinted>
  <dcterms:created xsi:type="dcterms:W3CDTF">2004-12-02T14:01:45Z</dcterms:created>
  <dcterms:modified xsi:type="dcterms:W3CDTF">2016-05-20T17:14:45Z</dcterms:modified>
</cp:coreProperties>
</file>